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8" r:id="rId3"/>
  </p:sldMasterIdLst>
  <p:notesMasterIdLst>
    <p:notesMasterId r:id="rId39"/>
  </p:notesMasterIdLst>
  <p:sldIdLst>
    <p:sldId id="256" r:id="rId4"/>
    <p:sldId id="257" r:id="rId5"/>
    <p:sldId id="258" r:id="rId6"/>
    <p:sldId id="259" r:id="rId7"/>
    <p:sldId id="260" r:id="rId8"/>
    <p:sldId id="264" r:id="rId9"/>
    <p:sldId id="265" r:id="rId10"/>
    <p:sldId id="266" r:id="rId11"/>
    <p:sldId id="267" r:id="rId12"/>
    <p:sldId id="268" r:id="rId13"/>
    <p:sldId id="270" r:id="rId14"/>
    <p:sldId id="271" r:id="rId15"/>
    <p:sldId id="272" r:id="rId16"/>
    <p:sldId id="273" r:id="rId17"/>
    <p:sldId id="285" r:id="rId18"/>
    <p:sldId id="274" r:id="rId19"/>
    <p:sldId id="284" r:id="rId20"/>
    <p:sldId id="286" r:id="rId21"/>
    <p:sldId id="289" r:id="rId22"/>
    <p:sldId id="287" r:id="rId23"/>
    <p:sldId id="291" r:id="rId24"/>
    <p:sldId id="276" r:id="rId25"/>
    <p:sldId id="277" r:id="rId26"/>
    <p:sldId id="278" r:id="rId27"/>
    <p:sldId id="279" r:id="rId28"/>
    <p:sldId id="280" r:id="rId29"/>
    <p:sldId id="281" r:id="rId30"/>
    <p:sldId id="282" r:id="rId31"/>
    <p:sldId id="283" r:id="rId32"/>
    <p:sldId id="292" r:id="rId33"/>
    <p:sldId id="293" r:id="rId34"/>
    <p:sldId id="294" r:id="rId35"/>
    <p:sldId id="295" r:id="rId36"/>
    <p:sldId id="288" r:id="rId37"/>
    <p:sldId id="261"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C5F8"/>
    <a:srgbClr val="C8E13C"/>
    <a:srgbClr val="F3D04E"/>
    <a:srgbClr val="ADEFF5"/>
    <a:srgbClr val="7FDBFB"/>
    <a:srgbClr val="FFC692"/>
    <a:srgbClr val="EDE3FA"/>
    <a:srgbClr val="EDC6FB"/>
    <a:srgbClr val="FC8FC6"/>
    <a:srgbClr val="FF24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56"/>
    <p:restoredTop sz="94679"/>
  </p:normalViewPr>
  <p:slideViewPr>
    <p:cSldViewPr snapToGrid="0">
      <p:cViewPr varScale="1">
        <p:scale>
          <a:sx n="34" d="100"/>
          <a:sy n="34" d="100"/>
        </p:scale>
        <p:origin x="248" y="976"/>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Y"/>
          </a:p>
        </p:txBody>
      </p:sp>
    </p:spTree>
    <p:extLst>
      <p:ext uri="{BB962C8B-B14F-4D97-AF65-F5344CB8AC3E}">
        <p14:creationId xmlns:p14="http://schemas.microsoft.com/office/powerpoint/2010/main" val="73017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Y"/>
          </a:p>
        </p:txBody>
      </p:sp>
    </p:spTree>
    <p:extLst>
      <p:ext uri="{BB962C8B-B14F-4D97-AF65-F5344CB8AC3E}">
        <p14:creationId xmlns:p14="http://schemas.microsoft.com/office/powerpoint/2010/main" val="1822443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z="3000" spc="-29">
                <a:latin typeface="Graphik-Medium"/>
                <a:ea typeface="Graphik-Medium"/>
                <a:cs typeface="Graphik-Medium"/>
                <a:sym typeface="Graphik Medium"/>
              </a:defRPr>
            </a:lvl1pPr>
          </a:lstStyle>
          <a:p>
            <a:r>
              <a:t>Author and Date</a:t>
            </a:r>
          </a:p>
        </p:txBody>
      </p:sp>
      <p:sp>
        <p:nvSpPr>
          <p:cNvPr id="1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Presentation Title</a:t>
            </a:r>
          </a:p>
        </p:txBody>
      </p:sp>
      <p:sp>
        <p:nvSpPr>
          <p:cNvPr id="13" name="Body Level One…"/>
          <p:cNvSpPr txBox="1">
            <a:spLocks noGrp="1"/>
          </p:cNvSpPr>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z="6000" spc="-59">
                <a:latin typeface="Graphik-SemiboldItalic"/>
                <a:ea typeface="Graphik-SemiboldItalic"/>
                <a:cs typeface="Graphik-SemiboldItalic"/>
                <a:sym typeface="Graphik Semibold"/>
              </a:defRPr>
            </a:lvl1pPr>
            <a:lvl2pPr marL="0" indent="457200" algn="ctr" defTabSz="825500">
              <a:lnSpc>
                <a:spcPct val="100000"/>
              </a:lnSpc>
              <a:spcBef>
                <a:spcPts val="0"/>
              </a:spcBef>
              <a:buSzTx/>
              <a:buNone/>
              <a:defRPr sz="6000" spc="-59">
                <a:latin typeface="Graphik-SemiboldItalic"/>
                <a:ea typeface="Graphik-SemiboldItalic"/>
                <a:cs typeface="Graphik-SemiboldItalic"/>
                <a:sym typeface="Graphik Semibold"/>
              </a:defRPr>
            </a:lvl2pPr>
            <a:lvl3pPr marL="0" indent="914400" algn="ctr" defTabSz="825500">
              <a:lnSpc>
                <a:spcPct val="100000"/>
              </a:lnSpc>
              <a:spcBef>
                <a:spcPts val="0"/>
              </a:spcBef>
              <a:buSzTx/>
              <a:buNone/>
              <a:defRPr sz="6000" spc="-59">
                <a:latin typeface="Graphik-SemiboldItalic"/>
                <a:ea typeface="Graphik-SemiboldItalic"/>
                <a:cs typeface="Graphik-SemiboldItalic"/>
                <a:sym typeface="Graphik Semibold"/>
              </a:defRPr>
            </a:lvl3pPr>
            <a:lvl4pPr marL="0" indent="1371600" algn="ctr" defTabSz="825500">
              <a:lnSpc>
                <a:spcPct val="100000"/>
              </a:lnSpc>
              <a:spcBef>
                <a:spcPts val="0"/>
              </a:spcBef>
              <a:buSzTx/>
              <a:buNone/>
              <a:defRPr sz="6000" spc="-59">
                <a:latin typeface="Graphik-SemiboldItalic"/>
                <a:ea typeface="Graphik-SemiboldItalic"/>
                <a:cs typeface="Graphik-SemiboldItalic"/>
                <a:sym typeface="Graphik Semibold"/>
              </a:defRPr>
            </a:lvl4pPr>
            <a:lvl5pPr marL="0" indent="1828800" algn="ctr" defTabSz="825500">
              <a:lnSpc>
                <a:spcPct val="100000"/>
              </a:lnSpc>
              <a:spcBef>
                <a:spcPts val="0"/>
              </a:spcBef>
              <a:buSzTx/>
              <a:buNone/>
              <a:defRPr sz="6000" spc="-59">
                <a:latin typeface="Graphik-SemiboldItalic"/>
                <a:ea typeface="Graphik-SemiboldItalic"/>
                <a:cs typeface="Graphik-SemiboldItalic"/>
                <a:sym typeface="Graphik Semibold"/>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Slide Subtitle</a:t>
            </a:r>
          </a:p>
        </p:txBody>
      </p:sp>
      <p:sp>
        <p:nvSpPr>
          <p:cNvPr id="101"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prstGeom prst="rect">
            <a:avLst/>
          </a:prstGeom>
        </p:spPr>
        <p:txBody>
          <a:bodyPr/>
          <a:lstStyle/>
          <a:p>
            <a:r>
              <a:t>Agenda Title</a:t>
            </a:r>
          </a:p>
        </p:txBody>
      </p:sp>
      <p:sp>
        <p:nvSpPr>
          <p:cNvPr id="109" name="Body Level One…"/>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457200" defTabSz="825500">
              <a:lnSpc>
                <a:spcPct val="100000"/>
              </a:lnSpc>
              <a:buSzTx/>
              <a:buNone/>
              <a:defRPr sz="6800" spc="-136">
                <a:latin typeface="Canela Deck Regular"/>
                <a:ea typeface="Canela Deck Regular"/>
                <a:cs typeface="Canela Deck Regular"/>
                <a:sym typeface="Canela Deck Regular"/>
              </a:defRPr>
            </a:lvl2pPr>
            <a:lvl3pPr marL="0" indent="914400" defTabSz="825500">
              <a:lnSpc>
                <a:spcPct val="100000"/>
              </a:lnSpc>
              <a:buSzTx/>
              <a:buNone/>
              <a:defRPr sz="6800" spc="-136">
                <a:latin typeface="Canela Deck Regular"/>
                <a:ea typeface="Canela Deck Regular"/>
                <a:cs typeface="Canela Deck Regular"/>
                <a:sym typeface="Canela Deck Regular"/>
              </a:defRPr>
            </a:lvl3pPr>
            <a:lvl4pPr marL="0" indent="1371600" defTabSz="825500">
              <a:lnSpc>
                <a:spcPct val="100000"/>
              </a:lnSpc>
              <a:buSzTx/>
              <a:buNone/>
              <a:defRPr sz="6800" spc="-136">
                <a:latin typeface="Canela Deck Regular"/>
                <a:ea typeface="Canela Deck Regular"/>
                <a:cs typeface="Canela Deck Regular"/>
                <a:sym typeface="Canela Deck Regular"/>
              </a:defRPr>
            </a:lvl4pPr>
            <a:lvl5pPr marL="0" indent="1828800" defTabSz="825500">
              <a:lnSpc>
                <a:spcPct val="100000"/>
              </a:lnSpc>
              <a:buSzTx/>
              <a:buNone/>
              <a:defRPr sz="6800" spc="-136">
                <a:latin typeface="Canela Deck Regular"/>
                <a:ea typeface="Canela Deck Regular"/>
                <a:cs typeface="Canela Deck Regular"/>
                <a:sym typeface="Canela Deck Regular"/>
              </a:defRPr>
            </a:lvl5pPr>
          </a:lstStyle>
          <a:p>
            <a:r>
              <a:t>Agenda Topics</a:t>
            </a:r>
          </a:p>
          <a:p>
            <a:pPr lvl="1"/>
            <a:endParaRPr/>
          </a:p>
          <a:p>
            <a:pPr lvl="2"/>
            <a:endParaRPr/>
          </a:p>
          <a:p>
            <a:pPr lvl="3"/>
            <a:endParaRPr/>
          </a:p>
          <a:p>
            <a:pPr lvl="4"/>
            <a:endParaRPr/>
          </a:p>
        </p:txBody>
      </p:sp>
      <p:sp>
        <p:nvSpPr>
          <p:cNvPr id="110" name="Agenda Subtitle"/>
          <p:cNvSpPr txBox="1">
            <a:spLocks noGrp="1"/>
          </p:cNvSpPr>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Agenda Subtitle</a:t>
            </a:r>
          </a:p>
        </p:txBody>
      </p:sp>
      <p:sp>
        <p:nvSpPr>
          <p:cNvPr id="111"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18" name="Body Level One…"/>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r>
              <a:t>Statement</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35" name="Attribution"/>
          <p:cNvSpPr txBox="1">
            <a:spLocks noGrp="1"/>
          </p:cNvSpPr>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Attribution</a:t>
            </a:r>
          </a:p>
        </p:txBody>
      </p:sp>
      <p:sp>
        <p:nvSpPr>
          <p:cNvPr id="136" name="Body Level One…"/>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r>
              <a:t>“Notable Quote”</a:t>
            </a:r>
          </a:p>
          <a:p>
            <a:pPr lvl="1"/>
            <a:endParaRPr/>
          </a:p>
          <a:p>
            <a:pPr lvl="2"/>
            <a:endParaRPr/>
          </a:p>
          <a:p>
            <a:pPr lvl="3"/>
            <a:endParaRPr/>
          </a:p>
          <a:p>
            <a:pPr lvl="4"/>
            <a:endParaRPr/>
          </a:p>
        </p:txBody>
      </p:sp>
      <p:sp>
        <p:nvSpPr>
          <p:cNvPr id="137"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4" name="Sea against sky at sunset 2"/>
          <p:cNvSpPr>
            <a:spLocks noGrp="1"/>
          </p:cNvSpPr>
          <p:nvPr>
            <p:ph type="pic" sz="quarter" idx="21"/>
          </p:nvPr>
        </p:nvSpPr>
        <p:spPr>
          <a:xfrm>
            <a:off x="15744825" y="5581752"/>
            <a:ext cx="7365408" cy="8280401"/>
          </a:xfrm>
          <a:prstGeom prst="rect">
            <a:avLst/>
          </a:prstGeom>
        </p:spPr>
        <p:txBody>
          <a:bodyPr lIns="91439" tIns="45719" rIns="91439" bIns="45719">
            <a:noAutofit/>
          </a:bodyPr>
          <a:lstStyle/>
          <a:p>
            <a:endParaRPr dirty="0"/>
          </a:p>
        </p:txBody>
      </p:sp>
      <p:sp>
        <p:nvSpPr>
          <p:cNvPr id="145" name="Sea against sky at sunset 1"/>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dirty="0"/>
          </a:p>
        </p:txBody>
      </p:sp>
      <p:sp>
        <p:nvSpPr>
          <p:cNvPr id="146" name="Beach and sea at sunset"/>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dirty="0"/>
          </a:p>
        </p:txBody>
      </p:sp>
      <p:sp>
        <p:nvSpPr>
          <p:cNvPr id="147"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4" name="beach and sea at sunset"/>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dirty="0"/>
          </a:p>
        </p:txBody>
      </p:sp>
      <p:sp>
        <p:nvSpPr>
          <p:cNvPr id="155"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7011-B4EB-B4EC-A8CC-2AC910C7BC1D}"/>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465ECFC0-609A-7BEF-4BFF-490828BCCEAA}"/>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EDA8FE55-3205-24D1-55F4-E02106AB9AB4}"/>
              </a:ext>
            </a:extLst>
          </p:cNvPr>
          <p:cNvSpPr>
            <a:spLocks noGrp="1"/>
          </p:cNvSpPr>
          <p:nvPr>
            <p:ph type="dt" sz="half" idx="10"/>
          </p:nvPr>
        </p:nvSpPr>
        <p:spPr/>
        <p:txBody>
          <a:bodyPr/>
          <a:lstStyle/>
          <a:p>
            <a:fld id="{452375A0-8CD2-E144-87AA-955878BECEB5}" type="datetimeFigureOut">
              <a:rPr lang="en-US" smtClean="0"/>
              <a:t>11/1/23</a:t>
            </a:fld>
            <a:endParaRPr lang="en-US" dirty="0"/>
          </a:p>
        </p:txBody>
      </p:sp>
      <p:sp>
        <p:nvSpPr>
          <p:cNvPr id="5" name="Footer Placeholder 4">
            <a:extLst>
              <a:ext uri="{FF2B5EF4-FFF2-40B4-BE49-F238E27FC236}">
                <a16:creationId xmlns:a16="http://schemas.microsoft.com/office/drawing/2014/main" id="{86F6B215-C028-6044-6340-A6A29C7734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C6A28C-E202-060E-A24A-807726E7DF87}"/>
              </a:ext>
            </a:extLst>
          </p:cNvPr>
          <p:cNvSpPr>
            <a:spLocks noGrp="1"/>
          </p:cNvSpPr>
          <p:nvPr>
            <p:ph type="sldNum" sz="quarter" idx="12"/>
          </p:nvPr>
        </p:nvSpPr>
        <p:spPr/>
        <p:txBody>
          <a:bodyPr/>
          <a:lstStyle/>
          <a:p>
            <a:fld id="{CE4822DD-EB6F-5A41-B1BB-5FD35FAB771B}" type="slidenum">
              <a:rPr lang="en-US" smtClean="0"/>
              <a:t>‹#›</a:t>
            </a:fld>
            <a:endParaRPr lang="en-US" dirty="0"/>
          </a:p>
        </p:txBody>
      </p:sp>
    </p:spTree>
    <p:extLst>
      <p:ext uri="{BB962C8B-B14F-4D97-AF65-F5344CB8AC3E}">
        <p14:creationId xmlns:p14="http://schemas.microsoft.com/office/powerpoint/2010/main" val="1099213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FAFD7-DE34-BE50-1793-FC53D2EBB1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0C3DE1-2276-E2CE-72CD-5D9E62E539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B7C01-4B9B-8A03-BE90-3487AD89D4FE}"/>
              </a:ext>
            </a:extLst>
          </p:cNvPr>
          <p:cNvSpPr>
            <a:spLocks noGrp="1"/>
          </p:cNvSpPr>
          <p:nvPr>
            <p:ph type="dt" sz="half" idx="10"/>
          </p:nvPr>
        </p:nvSpPr>
        <p:spPr/>
        <p:txBody>
          <a:bodyPr/>
          <a:lstStyle/>
          <a:p>
            <a:fld id="{452375A0-8CD2-E144-87AA-955878BECEB5}" type="datetimeFigureOut">
              <a:rPr lang="en-US" smtClean="0"/>
              <a:t>11/1/23</a:t>
            </a:fld>
            <a:endParaRPr lang="en-US" dirty="0"/>
          </a:p>
        </p:txBody>
      </p:sp>
      <p:sp>
        <p:nvSpPr>
          <p:cNvPr id="5" name="Footer Placeholder 4">
            <a:extLst>
              <a:ext uri="{FF2B5EF4-FFF2-40B4-BE49-F238E27FC236}">
                <a16:creationId xmlns:a16="http://schemas.microsoft.com/office/drawing/2014/main" id="{E351357A-1E37-DAE2-27BF-9A2C0001AA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2CF8DC-1B5D-7141-9EEB-F3EED37F6FF4}"/>
              </a:ext>
            </a:extLst>
          </p:cNvPr>
          <p:cNvSpPr>
            <a:spLocks noGrp="1"/>
          </p:cNvSpPr>
          <p:nvPr>
            <p:ph type="sldNum" sz="quarter" idx="12"/>
          </p:nvPr>
        </p:nvSpPr>
        <p:spPr/>
        <p:txBody>
          <a:bodyPr/>
          <a:lstStyle/>
          <a:p>
            <a:fld id="{CE4822DD-EB6F-5A41-B1BB-5FD35FAB771B}" type="slidenum">
              <a:rPr lang="en-US" smtClean="0"/>
              <a:t>‹#›</a:t>
            </a:fld>
            <a:endParaRPr lang="en-US" dirty="0"/>
          </a:p>
        </p:txBody>
      </p:sp>
    </p:spTree>
    <p:extLst>
      <p:ext uri="{BB962C8B-B14F-4D97-AF65-F5344CB8AC3E}">
        <p14:creationId xmlns:p14="http://schemas.microsoft.com/office/powerpoint/2010/main" val="2298693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2A5C-9347-2C96-CD30-A11DE5BDBF45}"/>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DBE24A33-9C1D-3B89-2917-F44CBFA9F471}"/>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3BE580-578A-2023-CDD6-BD50ACCB160E}"/>
              </a:ext>
            </a:extLst>
          </p:cNvPr>
          <p:cNvSpPr>
            <a:spLocks noGrp="1"/>
          </p:cNvSpPr>
          <p:nvPr>
            <p:ph type="dt" sz="half" idx="10"/>
          </p:nvPr>
        </p:nvSpPr>
        <p:spPr/>
        <p:txBody>
          <a:bodyPr/>
          <a:lstStyle/>
          <a:p>
            <a:fld id="{452375A0-8CD2-E144-87AA-955878BECEB5}" type="datetimeFigureOut">
              <a:rPr lang="en-US" smtClean="0"/>
              <a:t>11/1/23</a:t>
            </a:fld>
            <a:endParaRPr lang="en-US" dirty="0"/>
          </a:p>
        </p:txBody>
      </p:sp>
      <p:sp>
        <p:nvSpPr>
          <p:cNvPr id="5" name="Footer Placeholder 4">
            <a:extLst>
              <a:ext uri="{FF2B5EF4-FFF2-40B4-BE49-F238E27FC236}">
                <a16:creationId xmlns:a16="http://schemas.microsoft.com/office/drawing/2014/main" id="{44146F95-9E21-440A-E8EB-EC804545864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E28336-0DC6-7892-B828-D1A4F47BBD2C}"/>
              </a:ext>
            </a:extLst>
          </p:cNvPr>
          <p:cNvSpPr>
            <a:spLocks noGrp="1"/>
          </p:cNvSpPr>
          <p:nvPr>
            <p:ph type="sldNum" sz="quarter" idx="12"/>
          </p:nvPr>
        </p:nvSpPr>
        <p:spPr/>
        <p:txBody>
          <a:bodyPr/>
          <a:lstStyle/>
          <a:p>
            <a:fld id="{CE4822DD-EB6F-5A41-B1BB-5FD35FAB771B}" type="slidenum">
              <a:rPr lang="en-US" smtClean="0"/>
              <a:t>‹#›</a:t>
            </a:fld>
            <a:endParaRPr lang="en-US" dirty="0"/>
          </a:p>
        </p:txBody>
      </p:sp>
    </p:spTree>
    <p:extLst>
      <p:ext uri="{BB962C8B-B14F-4D97-AF65-F5344CB8AC3E}">
        <p14:creationId xmlns:p14="http://schemas.microsoft.com/office/powerpoint/2010/main" val="2574835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Beach and sea at sunset"/>
          <p:cNvSpPr>
            <a:spLocks noGrp="1"/>
          </p:cNvSpPr>
          <p:nvPr>
            <p:ph type="pic" idx="21"/>
          </p:nvPr>
        </p:nvSpPr>
        <p:spPr>
          <a:xfrm>
            <a:off x="0" y="-1270000"/>
            <a:ext cx="24384000" cy="16256000"/>
          </a:xfrm>
          <a:prstGeom prst="rect">
            <a:avLst/>
          </a:prstGeom>
        </p:spPr>
        <p:txBody>
          <a:bodyPr lIns="91439" tIns="45719" rIns="91439" bIns="45719">
            <a:noAutofit/>
          </a:bodyPr>
          <a:lstStyle/>
          <a:p>
            <a:endParaRPr dirty="0"/>
          </a:p>
        </p:txBody>
      </p:sp>
      <p:sp>
        <p:nvSpPr>
          <p:cNvPr id="2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Presentation Title</a:t>
            </a:r>
          </a:p>
        </p:txBody>
      </p:sp>
      <p:sp>
        <p:nvSpPr>
          <p:cNvPr id="23" name="Body Level One…"/>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1pPr>
            <a:lvl2pPr marL="0" indent="4572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2pPr>
            <a:lvl3pPr marL="0" indent="9144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3pPr>
            <a:lvl4pPr marL="0" indent="13716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4pPr>
            <a:lvl5pPr marL="0" indent="1828800" algn="ctr" defTabSz="825500">
              <a:lnSpc>
                <a:spcPct val="100000"/>
              </a:lnSpc>
              <a:spcBef>
                <a:spcPts val="0"/>
              </a:spcBef>
              <a:buSzTx/>
              <a:buNone/>
              <a:defRPr sz="6000" spc="-59">
                <a:solidFill>
                  <a:srgbClr val="FFFFFF"/>
                </a:solidFill>
                <a:latin typeface="Graphik-SemiboldItalic"/>
                <a:ea typeface="Graphik-SemiboldItalic"/>
                <a:cs typeface="Graphik-SemiboldItalic"/>
                <a:sym typeface="Graphik Semibold"/>
              </a:defRPr>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29">
                <a:solidFill>
                  <a:srgbClr val="FFFFFF"/>
                </a:solidFill>
                <a:latin typeface="Graphik-Medium"/>
                <a:ea typeface="Graphik-Medium"/>
                <a:cs typeface="Graphik-Medium"/>
                <a:sym typeface="Graphik Medium"/>
              </a:defRPr>
            </a:lvl1pPr>
          </a:lstStyle>
          <a:p>
            <a:r>
              <a:t>Author and Date</a:t>
            </a: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8EAC-9F77-FB8B-64C2-6F0F698385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61845-BA89-42F7-B03C-D0C43D1091CA}"/>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58AEEF-802B-E3CC-7702-07C994734C80}"/>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A06FA2-4246-181F-8024-6884E07544D3}"/>
              </a:ext>
            </a:extLst>
          </p:cNvPr>
          <p:cNvSpPr>
            <a:spLocks noGrp="1"/>
          </p:cNvSpPr>
          <p:nvPr>
            <p:ph type="dt" sz="half" idx="10"/>
          </p:nvPr>
        </p:nvSpPr>
        <p:spPr/>
        <p:txBody>
          <a:bodyPr/>
          <a:lstStyle/>
          <a:p>
            <a:fld id="{452375A0-8CD2-E144-87AA-955878BECEB5}" type="datetimeFigureOut">
              <a:rPr lang="en-US" smtClean="0"/>
              <a:t>11/1/23</a:t>
            </a:fld>
            <a:endParaRPr lang="en-US" dirty="0"/>
          </a:p>
        </p:txBody>
      </p:sp>
      <p:sp>
        <p:nvSpPr>
          <p:cNvPr id="6" name="Footer Placeholder 5">
            <a:extLst>
              <a:ext uri="{FF2B5EF4-FFF2-40B4-BE49-F238E27FC236}">
                <a16:creationId xmlns:a16="http://schemas.microsoft.com/office/drawing/2014/main" id="{AC72AC35-1A1D-D325-F4DE-954F01530B6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257BF04-721C-27AA-5EE0-B621C8EF50FD}"/>
              </a:ext>
            </a:extLst>
          </p:cNvPr>
          <p:cNvSpPr>
            <a:spLocks noGrp="1"/>
          </p:cNvSpPr>
          <p:nvPr>
            <p:ph type="sldNum" sz="quarter" idx="12"/>
          </p:nvPr>
        </p:nvSpPr>
        <p:spPr/>
        <p:txBody>
          <a:bodyPr/>
          <a:lstStyle/>
          <a:p>
            <a:fld id="{CE4822DD-EB6F-5A41-B1BB-5FD35FAB771B}" type="slidenum">
              <a:rPr lang="en-US" smtClean="0"/>
              <a:t>‹#›</a:t>
            </a:fld>
            <a:endParaRPr lang="en-US" dirty="0"/>
          </a:p>
        </p:txBody>
      </p:sp>
    </p:spTree>
    <p:extLst>
      <p:ext uri="{BB962C8B-B14F-4D97-AF65-F5344CB8AC3E}">
        <p14:creationId xmlns:p14="http://schemas.microsoft.com/office/powerpoint/2010/main" val="1377159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1F818-B710-5A24-7F66-A0A9D76C0A22}"/>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5BFD37-82FF-9C61-73B8-ABB9FDDA5931}"/>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6B17F-D20A-19F9-F656-A7DD82FE264B}"/>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EBA57D-7A58-1F0A-A9B5-A3C41CB6388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96A624F1-A99F-08B1-914F-AC370D926DB3}"/>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A59858-E7B2-F157-A2C4-F52311AA39D2}"/>
              </a:ext>
            </a:extLst>
          </p:cNvPr>
          <p:cNvSpPr>
            <a:spLocks noGrp="1"/>
          </p:cNvSpPr>
          <p:nvPr>
            <p:ph type="dt" sz="half" idx="10"/>
          </p:nvPr>
        </p:nvSpPr>
        <p:spPr/>
        <p:txBody>
          <a:bodyPr/>
          <a:lstStyle/>
          <a:p>
            <a:fld id="{452375A0-8CD2-E144-87AA-955878BECEB5}" type="datetimeFigureOut">
              <a:rPr lang="en-US" smtClean="0"/>
              <a:t>11/1/23</a:t>
            </a:fld>
            <a:endParaRPr lang="en-US" dirty="0"/>
          </a:p>
        </p:txBody>
      </p:sp>
      <p:sp>
        <p:nvSpPr>
          <p:cNvPr id="8" name="Footer Placeholder 7">
            <a:extLst>
              <a:ext uri="{FF2B5EF4-FFF2-40B4-BE49-F238E27FC236}">
                <a16:creationId xmlns:a16="http://schemas.microsoft.com/office/drawing/2014/main" id="{3152F3D1-F544-CC0B-D7DA-D377C5C3E4B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207786-EF5A-7590-9796-B5F378930698}"/>
              </a:ext>
            </a:extLst>
          </p:cNvPr>
          <p:cNvSpPr>
            <a:spLocks noGrp="1"/>
          </p:cNvSpPr>
          <p:nvPr>
            <p:ph type="sldNum" sz="quarter" idx="12"/>
          </p:nvPr>
        </p:nvSpPr>
        <p:spPr/>
        <p:txBody>
          <a:bodyPr/>
          <a:lstStyle/>
          <a:p>
            <a:fld id="{CE4822DD-EB6F-5A41-B1BB-5FD35FAB771B}" type="slidenum">
              <a:rPr lang="en-US" smtClean="0"/>
              <a:t>‹#›</a:t>
            </a:fld>
            <a:endParaRPr lang="en-US" dirty="0"/>
          </a:p>
        </p:txBody>
      </p:sp>
    </p:spTree>
    <p:extLst>
      <p:ext uri="{BB962C8B-B14F-4D97-AF65-F5344CB8AC3E}">
        <p14:creationId xmlns:p14="http://schemas.microsoft.com/office/powerpoint/2010/main" val="2402112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03416-AB17-7819-A41E-6219C4F0E5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2860F6-27EB-61BF-7A74-FB5AA2FAB00D}"/>
              </a:ext>
            </a:extLst>
          </p:cNvPr>
          <p:cNvSpPr>
            <a:spLocks noGrp="1"/>
          </p:cNvSpPr>
          <p:nvPr>
            <p:ph type="dt" sz="half" idx="10"/>
          </p:nvPr>
        </p:nvSpPr>
        <p:spPr/>
        <p:txBody>
          <a:bodyPr/>
          <a:lstStyle/>
          <a:p>
            <a:fld id="{452375A0-8CD2-E144-87AA-955878BECEB5}" type="datetimeFigureOut">
              <a:rPr lang="en-US" smtClean="0"/>
              <a:t>11/1/23</a:t>
            </a:fld>
            <a:endParaRPr lang="en-US" dirty="0"/>
          </a:p>
        </p:txBody>
      </p:sp>
      <p:sp>
        <p:nvSpPr>
          <p:cNvPr id="4" name="Footer Placeholder 3">
            <a:extLst>
              <a:ext uri="{FF2B5EF4-FFF2-40B4-BE49-F238E27FC236}">
                <a16:creationId xmlns:a16="http://schemas.microsoft.com/office/drawing/2014/main" id="{1FF3A60E-8EE6-5BAE-39DE-9573844E4A0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542CB7-E794-26AA-98DF-D4C0265B097B}"/>
              </a:ext>
            </a:extLst>
          </p:cNvPr>
          <p:cNvSpPr>
            <a:spLocks noGrp="1"/>
          </p:cNvSpPr>
          <p:nvPr>
            <p:ph type="sldNum" sz="quarter" idx="12"/>
          </p:nvPr>
        </p:nvSpPr>
        <p:spPr/>
        <p:txBody>
          <a:bodyPr/>
          <a:lstStyle/>
          <a:p>
            <a:fld id="{CE4822DD-EB6F-5A41-B1BB-5FD35FAB771B}" type="slidenum">
              <a:rPr lang="en-US" smtClean="0"/>
              <a:t>‹#›</a:t>
            </a:fld>
            <a:endParaRPr lang="en-US" dirty="0"/>
          </a:p>
        </p:txBody>
      </p:sp>
    </p:spTree>
    <p:extLst>
      <p:ext uri="{BB962C8B-B14F-4D97-AF65-F5344CB8AC3E}">
        <p14:creationId xmlns:p14="http://schemas.microsoft.com/office/powerpoint/2010/main" val="2561436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F65BB-D2A6-3F1E-D334-999FD07AB5FE}"/>
              </a:ext>
            </a:extLst>
          </p:cNvPr>
          <p:cNvSpPr>
            <a:spLocks noGrp="1"/>
          </p:cNvSpPr>
          <p:nvPr>
            <p:ph type="dt" sz="half" idx="10"/>
          </p:nvPr>
        </p:nvSpPr>
        <p:spPr/>
        <p:txBody>
          <a:bodyPr/>
          <a:lstStyle/>
          <a:p>
            <a:fld id="{452375A0-8CD2-E144-87AA-955878BECEB5}" type="datetimeFigureOut">
              <a:rPr lang="en-US" smtClean="0"/>
              <a:t>11/1/23</a:t>
            </a:fld>
            <a:endParaRPr lang="en-US" dirty="0"/>
          </a:p>
        </p:txBody>
      </p:sp>
      <p:sp>
        <p:nvSpPr>
          <p:cNvPr id="3" name="Footer Placeholder 2">
            <a:extLst>
              <a:ext uri="{FF2B5EF4-FFF2-40B4-BE49-F238E27FC236}">
                <a16:creationId xmlns:a16="http://schemas.microsoft.com/office/drawing/2014/main" id="{FA34E28E-F5E0-F7C3-F2B6-C87722FA206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CFB6ACB-A61A-F539-3FFD-E8F27D10BC5D}"/>
              </a:ext>
            </a:extLst>
          </p:cNvPr>
          <p:cNvSpPr>
            <a:spLocks noGrp="1"/>
          </p:cNvSpPr>
          <p:nvPr>
            <p:ph type="sldNum" sz="quarter" idx="12"/>
          </p:nvPr>
        </p:nvSpPr>
        <p:spPr/>
        <p:txBody>
          <a:bodyPr/>
          <a:lstStyle/>
          <a:p>
            <a:fld id="{CE4822DD-EB6F-5A41-B1BB-5FD35FAB771B}" type="slidenum">
              <a:rPr lang="en-US" smtClean="0"/>
              <a:t>‹#›</a:t>
            </a:fld>
            <a:endParaRPr lang="en-US" dirty="0"/>
          </a:p>
        </p:txBody>
      </p:sp>
    </p:spTree>
    <p:extLst>
      <p:ext uri="{BB962C8B-B14F-4D97-AF65-F5344CB8AC3E}">
        <p14:creationId xmlns:p14="http://schemas.microsoft.com/office/powerpoint/2010/main" val="1129863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8108-6D35-E51B-1254-DD31AC566B55}"/>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9B6B2585-43C4-147F-4279-356132B2CACC}"/>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C39AE6-AA0A-CCBB-E8CF-0E6CEF80040D}"/>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A4E168AB-A572-47E7-965B-D6E74D5B88D7}"/>
              </a:ext>
            </a:extLst>
          </p:cNvPr>
          <p:cNvSpPr>
            <a:spLocks noGrp="1"/>
          </p:cNvSpPr>
          <p:nvPr>
            <p:ph type="dt" sz="half" idx="10"/>
          </p:nvPr>
        </p:nvSpPr>
        <p:spPr/>
        <p:txBody>
          <a:bodyPr/>
          <a:lstStyle/>
          <a:p>
            <a:fld id="{452375A0-8CD2-E144-87AA-955878BECEB5}" type="datetimeFigureOut">
              <a:rPr lang="en-US" smtClean="0"/>
              <a:t>11/1/23</a:t>
            </a:fld>
            <a:endParaRPr lang="en-US" dirty="0"/>
          </a:p>
        </p:txBody>
      </p:sp>
      <p:sp>
        <p:nvSpPr>
          <p:cNvPr id="6" name="Footer Placeholder 5">
            <a:extLst>
              <a:ext uri="{FF2B5EF4-FFF2-40B4-BE49-F238E27FC236}">
                <a16:creationId xmlns:a16="http://schemas.microsoft.com/office/drawing/2014/main" id="{5BC4E27E-DAF6-2854-7600-F1F28B6EE8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58484A-2E48-38B3-7765-1D5F2944BE86}"/>
              </a:ext>
            </a:extLst>
          </p:cNvPr>
          <p:cNvSpPr>
            <a:spLocks noGrp="1"/>
          </p:cNvSpPr>
          <p:nvPr>
            <p:ph type="sldNum" sz="quarter" idx="12"/>
          </p:nvPr>
        </p:nvSpPr>
        <p:spPr/>
        <p:txBody>
          <a:bodyPr/>
          <a:lstStyle/>
          <a:p>
            <a:fld id="{CE4822DD-EB6F-5A41-B1BB-5FD35FAB771B}" type="slidenum">
              <a:rPr lang="en-US" smtClean="0"/>
              <a:t>‹#›</a:t>
            </a:fld>
            <a:endParaRPr lang="en-US" dirty="0"/>
          </a:p>
        </p:txBody>
      </p:sp>
    </p:spTree>
    <p:extLst>
      <p:ext uri="{BB962C8B-B14F-4D97-AF65-F5344CB8AC3E}">
        <p14:creationId xmlns:p14="http://schemas.microsoft.com/office/powerpoint/2010/main" val="14659964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18EE-23BB-974C-49D0-A752C51118CC}"/>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91F4D94C-903A-EA4A-EA76-95F2AD325549}"/>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dirty="0"/>
          </a:p>
        </p:txBody>
      </p:sp>
      <p:sp>
        <p:nvSpPr>
          <p:cNvPr id="4" name="Text Placeholder 3">
            <a:extLst>
              <a:ext uri="{FF2B5EF4-FFF2-40B4-BE49-F238E27FC236}">
                <a16:creationId xmlns:a16="http://schemas.microsoft.com/office/drawing/2014/main" id="{E2181EF7-8A61-4D05-49D0-3BE2CAF72870}"/>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BFE6728-D3EE-5001-B569-842A644B2F95}"/>
              </a:ext>
            </a:extLst>
          </p:cNvPr>
          <p:cNvSpPr>
            <a:spLocks noGrp="1"/>
          </p:cNvSpPr>
          <p:nvPr>
            <p:ph type="dt" sz="half" idx="10"/>
          </p:nvPr>
        </p:nvSpPr>
        <p:spPr/>
        <p:txBody>
          <a:bodyPr/>
          <a:lstStyle/>
          <a:p>
            <a:fld id="{452375A0-8CD2-E144-87AA-955878BECEB5}" type="datetimeFigureOut">
              <a:rPr lang="en-US" smtClean="0"/>
              <a:t>11/1/23</a:t>
            </a:fld>
            <a:endParaRPr lang="en-US" dirty="0"/>
          </a:p>
        </p:txBody>
      </p:sp>
      <p:sp>
        <p:nvSpPr>
          <p:cNvPr id="6" name="Footer Placeholder 5">
            <a:extLst>
              <a:ext uri="{FF2B5EF4-FFF2-40B4-BE49-F238E27FC236}">
                <a16:creationId xmlns:a16="http://schemas.microsoft.com/office/drawing/2014/main" id="{8F68D321-8B8F-DC64-4D36-B75DEB7703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2C1340-487B-0663-6B37-D69CC0DBA161}"/>
              </a:ext>
            </a:extLst>
          </p:cNvPr>
          <p:cNvSpPr>
            <a:spLocks noGrp="1"/>
          </p:cNvSpPr>
          <p:nvPr>
            <p:ph type="sldNum" sz="quarter" idx="12"/>
          </p:nvPr>
        </p:nvSpPr>
        <p:spPr/>
        <p:txBody>
          <a:bodyPr/>
          <a:lstStyle/>
          <a:p>
            <a:fld id="{CE4822DD-EB6F-5A41-B1BB-5FD35FAB771B}" type="slidenum">
              <a:rPr lang="en-US" smtClean="0"/>
              <a:t>‹#›</a:t>
            </a:fld>
            <a:endParaRPr lang="en-US" dirty="0"/>
          </a:p>
        </p:txBody>
      </p:sp>
    </p:spTree>
    <p:extLst>
      <p:ext uri="{BB962C8B-B14F-4D97-AF65-F5344CB8AC3E}">
        <p14:creationId xmlns:p14="http://schemas.microsoft.com/office/powerpoint/2010/main" val="856516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9C1B-7674-0B42-B73F-64DDCB30BE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3DDC52-31B8-A351-0E8F-CDB304260C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FEC94-ABD7-9FB3-3C29-57C8043A3C0B}"/>
              </a:ext>
            </a:extLst>
          </p:cNvPr>
          <p:cNvSpPr>
            <a:spLocks noGrp="1"/>
          </p:cNvSpPr>
          <p:nvPr>
            <p:ph type="dt" sz="half" idx="10"/>
          </p:nvPr>
        </p:nvSpPr>
        <p:spPr/>
        <p:txBody>
          <a:bodyPr/>
          <a:lstStyle/>
          <a:p>
            <a:fld id="{452375A0-8CD2-E144-87AA-955878BECEB5}" type="datetimeFigureOut">
              <a:rPr lang="en-US" smtClean="0"/>
              <a:t>11/1/23</a:t>
            </a:fld>
            <a:endParaRPr lang="en-US" dirty="0"/>
          </a:p>
        </p:txBody>
      </p:sp>
      <p:sp>
        <p:nvSpPr>
          <p:cNvPr id="5" name="Footer Placeholder 4">
            <a:extLst>
              <a:ext uri="{FF2B5EF4-FFF2-40B4-BE49-F238E27FC236}">
                <a16:creationId xmlns:a16="http://schemas.microsoft.com/office/drawing/2014/main" id="{7805EDBA-2B35-BFC7-22DC-72A7F6E13F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5F8AC1-BB0D-8A0F-F3B3-CA95E33CD770}"/>
              </a:ext>
            </a:extLst>
          </p:cNvPr>
          <p:cNvSpPr>
            <a:spLocks noGrp="1"/>
          </p:cNvSpPr>
          <p:nvPr>
            <p:ph type="sldNum" sz="quarter" idx="12"/>
          </p:nvPr>
        </p:nvSpPr>
        <p:spPr/>
        <p:txBody>
          <a:bodyPr/>
          <a:lstStyle/>
          <a:p>
            <a:fld id="{CE4822DD-EB6F-5A41-B1BB-5FD35FAB771B}" type="slidenum">
              <a:rPr lang="en-US" smtClean="0"/>
              <a:t>‹#›</a:t>
            </a:fld>
            <a:endParaRPr lang="en-US" dirty="0"/>
          </a:p>
        </p:txBody>
      </p:sp>
    </p:spTree>
    <p:extLst>
      <p:ext uri="{BB962C8B-B14F-4D97-AF65-F5344CB8AC3E}">
        <p14:creationId xmlns:p14="http://schemas.microsoft.com/office/powerpoint/2010/main" val="842616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089BD3-8FCA-E7E1-67DE-9D0E105518A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BF4965-0B84-9BAE-3EE3-10C56D73AEAB}"/>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C118F8-2993-A9FC-0C6D-3A3F5290DD40}"/>
              </a:ext>
            </a:extLst>
          </p:cNvPr>
          <p:cNvSpPr>
            <a:spLocks noGrp="1"/>
          </p:cNvSpPr>
          <p:nvPr>
            <p:ph type="dt" sz="half" idx="10"/>
          </p:nvPr>
        </p:nvSpPr>
        <p:spPr/>
        <p:txBody>
          <a:bodyPr/>
          <a:lstStyle/>
          <a:p>
            <a:fld id="{452375A0-8CD2-E144-87AA-955878BECEB5}" type="datetimeFigureOut">
              <a:rPr lang="en-US" smtClean="0"/>
              <a:t>11/1/23</a:t>
            </a:fld>
            <a:endParaRPr lang="en-US" dirty="0"/>
          </a:p>
        </p:txBody>
      </p:sp>
      <p:sp>
        <p:nvSpPr>
          <p:cNvPr id="5" name="Footer Placeholder 4">
            <a:extLst>
              <a:ext uri="{FF2B5EF4-FFF2-40B4-BE49-F238E27FC236}">
                <a16:creationId xmlns:a16="http://schemas.microsoft.com/office/drawing/2014/main" id="{00D06396-FF19-772E-9139-AB5E5C3D99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E72B70-6895-8198-BD52-BC190262677E}"/>
              </a:ext>
            </a:extLst>
          </p:cNvPr>
          <p:cNvSpPr>
            <a:spLocks noGrp="1"/>
          </p:cNvSpPr>
          <p:nvPr>
            <p:ph type="sldNum" sz="quarter" idx="12"/>
          </p:nvPr>
        </p:nvSpPr>
        <p:spPr/>
        <p:txBody>
          <a:bodyPr/>
          <a:lstStyle/>
          <a:p>
            <a:fld id="{CE4822DD-EB6F-5A41-B1BB-5FD35FAB771B}" type="slidenum">
              <a:rPr lang="en-US" smtClean="0"/>
              <a:t>‹#›</a:t>
            </a:fld>
            <a:endParaRPr lang="en-US" dirty="0"/>
          </a:p>
        </p:txBody>
      </p:sp>
    </p:spTree>
    <p:extLst>
      <p:ext uri="{BB962C8B-B14F-4D97-AF65-F5344CB8AC3E}">
        <p14:creationId xmlns:p14="http://schemas.microsoft.com/office/powerpoint/2010/main" val="847688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C248-C2CC-342E-F7BF-D4F0029DD37A}"/>
              </a:ext>
            </a:extLst>
          </p:cNvPr>
          <p:cNvSpPr>
            <a:spLocks noGrp="1"/>
          </p:cNvSpPr>
          <p:nvPr>
            <p:ph type="ctrTitle"/>
          </p:nvPr>
        </p:nvSpPr>
        <p:spPr>
          <a:xfrm>
            <a:off x="3048000" y="2244726"/>
            <a:ext cx="18288000" cy="4775200"/>
          </a:xfrm>
        </p:spPr>
        <p:txBody>
          <a:bodyPr anchor="b"/>
          <a:lstStyle>
            <a:lvl1pPr algn="ctr">
              <a:defRPr sz="12000"/>
            </a:lvl1pPr>
          </a:lstStyle>
          <a:p>
            <a:r>
              <a:rPr lang="en-GB" altLang="zh-CN"/>
              <a:t>Click to edit Master title style</a:t>
            </a:r>
            <a:endParaRPr lang="zh-CN" altLang="en-US"/>
          </a:p>
        </p:txBody>
      </p:sp>
      <p:sp>
        <p:nvSpPr>
          <p:cNvPr id="3" name="Subtitle 2">
            <a:extLst>
              <a:ext uri="{FF2B5EF4-FFF2-40B4-BE49-F238E27FC236}">
                <a16:creationId xmlns:a16="http://schemas.microsoft.com/office/drawing/2014/main" id="{0317CFCF-2E56-0548-2D50-E6C125022A3C}"/>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ltLang="zh-CN"/>
              <a:t>Click to edit Master subtitle style</a:t>
            </a:r>
            <a:endParaRPr lang="zh-CN" altLang="en-US"/>
          </a:p>
        </p:txBody>
      </p:sp>
      <p:sp>
        <p:nvSpPr>
          <p:cNvPr id="4" name="Date Placeholder 3">
            <a:extLst>
              <a:ext uri="{FF2B5EF4-FFF2-40B4-BE49-F238E27FC236}">
                <a16:creationId xmlns:a16="http://schemas.microsoft.com/office/drawing/2014/main" id="{8E55E730-4C95-732C-D71C-11D6002A88FC}"/>
              </a:ext>
            </a:extLst>
          </p:cNvPr>
          <p:cNvSpPr>
            <a:spLocks noGrp="1"/>
          </p:cNvSpPr>
          <p:nvPr>
            <p:ph type="dt" sz="half" idx="10"/>
          </p:nvPr>
        </p:nvSpPr>
        <p:spPr/>
        <p:txBody>
          <a:bodyPr/>
          <a:lstStyle/>
          <a:p>
            <a:fld id="{BDCDD15B-7881-40FB-8649-8BC0C5D215FB}" type="datetimeFigureOut">
              <a:rPr lang="zh-CN" altLang="en-US" smtClean="0"/>
              <a:t>2023/11/1</a:t>
            </a:fld>
            <a:endParaRPr lang="zh-CN" altLang="en-US"/>
          </a:p>
        </p:txBody>
      </p:sp>
      <p:sp>
        <p:nvSpPr>
          <p:cNvPr id="5" name="Footer Placeholder 4">
            <a:extLst>
              <a:ext uri="{FF2B5EF4-FFF2-40B4-BE49-F238E27FC236}">
                <a16:creationId xmlns:a16="http://schemas.microsoft.com/office/drawing/2014/main" id="{5FD49A9D-813E-2B89-188F-CCC9E3E19ED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4709A09-CD78-52E5-D6B7-2E3297695BE3}"/>
              </a:ext>
            </a:extLst>
          </p:cNvPr>
          <p:cNvSpPr>
            <a:spLocks noGrp="1"/>
          </p:cNvSpPr>
          <p:nvPr>
            <p:ph type="sldNum" sz="quarter" idx="12"/>
          </p:nvPr>
        </p:nvSpPr>
        <p:spPr/>
        <p:txBody>
          <a:body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19780390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F55B8-074B-F01E-7138-039AA7A9662E}"/>
              </a:ext>
            </a:extLst>
          </p:cNvPr>
          <p:cNvSpPr>
            <a:spLocks noGrp="1"/>
          </p:cNvSpPr>
          <p:nvPr>
            <p:ph type="title"/>
          </p:nvPr>
        </p:nvSpPr>
        <p:spPr/>
        <p:txBody>
          <a:bodyPr/>
          <a:lstStyle/>
          <a:p>
            <a:r>
              <a:rPr lang="en-GB" altLang="zh-CN"/>
              <a:t>Click to edit Master title style</a:t>
            </a:r>
            <a:endParaRPr lang="zh-CN" altLang="en-US"/>
          </a:p>
        </p:txBody>
      </p:sp>
      <p:sp>
        <p:nvSpPr>
          <p:cNvPr id="3" name="Content Placeholder 2">
            <a:extLst>
              <a:ext uri="{FF2B5EF4-FFF2-40B4-BE49-F238E27FC236}">
                <a16:creationId xmlns:a16="http://schemas.microsoft.com/office/drawing/2014/main" id="{C5ECD656-93AE-BA23-F6D5-6A5860107C05}"/>
              </a:ext>
            </a:extLst>
          </p:cNvPr>
          <p:cNvSpPr>
            <a:spLocks noGrp="1"/>
          </p:cNvSpPr>
          <p:nvPr>
            <p:ph idx="1"/>
          </p:nvPr>
        </p:nvSpPr>
        <p:spPr/>
        <p:txBody>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endParaRPr lang="zh-CN" altLang="en-US"/>
          </a:p>
        </p:txBody>
      </p:sp>
      <p:sp>
        <p:nvSpPr>
          <p:cNvPr id="4" name="Date Placeholder 3">
            <a:extLst>
              <a:ext uri="{FF2B5EF4-FFF2-40B4-BE49-F238E27FC236}">
                <a16:creationId xmlns:a16="http://schemas.microsoft.com/office/drawing/2014/main" id="{378786FC-E98D-573B-AACB-3AB67632D789}"/>
              </a:ext>
            </a:extLst>
          </p:cNvPr>
          <p:cNvSpPr>
            <a:spLocks noGrp="1"/>
          </p:cNvSpPr>
          <p:nvPr>
            <p:ph type="dt" sz="half" idx="10"/>
          </p:nvPr>
        </p:nvSpPr>
        <p:spPr/>
        <p:txBody>
          <a:bodyPr/>
          <a:lstStyle/>
          <a:p>
            <a:fld id="{BDCDD15B-7881-40FB-8649-8BC0C5D215FB}" type="datetimeFigureOut">
              <a:rPr lang="zh-CN" altLang="en-US" smtClean="0"/>
              <a:t>2023/11/1</a:t>
            </a:fld>
            <a:endParaRPr lang="zh-CN" altLang="en-US"/>
          </a:p>
        </p:txBody>
      </p:sp>
      <p:sp>
        <p:nvSpPr>
          <p:cNvPr id="5" name="Footer Placeholder 4">
            <a:extLst>
              <a:ext uri="{FF2B5EF4-FFF2-40B4-BE49-F238E27FC236}">
                <a16:creationId xmlns:a16="http://schemas.microsoft.com/office/drawing/2014/main" id="{F736088D-DCFE-5124-AA77-A8EFFE0AF72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00E5E40-38F3-2CDF-B6FE-44C59D22F471}"/>
              </a:ext>
            </a:extLst>
          </p:cNvPr>
          <p:cNvSpPr>
            <a:spLocks noGrp="1"/>
          </p:cNvSpPr>
          <p:nvPr>
            <p:ph type="sldNum" sz="quarter" idx="12"/>
          </p:nvPr>
        </p:nvSpPr>
        <p:spPr/>
        <p:txBody>
          <a:body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1249231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1215495" y="4585102"/>
            <a:ext cx="9757338" cy="2540001"/>
          </a:xfrm>
          <a:prstGeom prst="rect">
            <a:avLst/>
          </a:prstGeom>
        </p:spPr>
        <p:txBody>
          <a:bodyPr anchor="b"/>
          <a:lstStyle/>
          <a:p>
            <a:r>
              <a:t>Slide Title</a:t>
            </a:r>
          </a:p>
        </p:txBody>
      </p:sp>
      <p:sp>
        <p:nvSpPr>
          <p:cNvPr id="33" name="Sea against sky at sunset"/>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dirty="0"/>
          </a:p>
        </p:txBody>
      </p:sp>
      <p:sp>
        <p:nvSpPr>
          <p:cNvPr id="34" name="Body Level One…"/>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vl2pPr marL="0" indent="457200" algn="ctr" defTabSz="825500">
              <a:lnSpc>
                <a:spcPct val="100000"/>
              </a:lnSpc>
              <a:spcBef>
                <a:spcPts val="0"/>
              </a:spcBef>
              <a:buSzTx/>
              <a:buNone/>
              <a:defRPr spc="-44">
                <a:latin typeface="Graphik-SemiboldItalic"/>
                <a:ea typeface="Graphik-SemiboldItalic"/>
                <a:cs typeface="Graphik-SemiboldItalic"/>
                <a:sym typeface="Graphik Semibold"/>
              </a:defRPr>
            </a:lvl2pPr>
            <a:lvl3pPr marL="0" indent="914400" algn="ctr" defTabSz="825500">
              <a:lnSpc>
                <a:spcPct val="100000"/>
              </a:lnSpc>
              <a:spcBef>
                <a:spcPts val="0"/>
              </a:spcBef>
              <a:buSzTx/>
              <a:buNone/>
              <a:defRPr spc="-44">
                <a:latin typeface="Graphik-SemiboldItalic"/>
                <a:ea typeface="Graphik-SemiboldItalic"/>
                <a:cs typeface="Graphik-SemiboldItalic"/>
                <a:sym typeface="Graphik Semibold"/>
              </a:defRPr>
            </a:lvl3pPr>
            <a:lvl4pPr marL="0" indent="1371600" algn="ctr" defTabSz="825500">
              <a:lnSpc>
                <a:spcPct val="100000"/>
              </a:lnSpc>
              <a:spcBef>
                <a:spcPts val="0"/>
              </a:spcBef>
              <a:buSzTx/>
              <a:buNone/>
              <a:defRPr spc="-44">
                <a:latin typeface="Graphik-SemiboldItalic"/>
                <a:ea typeface="Graphik-SemiboldItalic"/>
                <a:cs typeface="Graphik-SemiboldItalic"/>
                <a:sym typeface="Graphik Semibold"/>
              </a:defRPr>
            </a:lvl4pPr>
            <a:lvl5pPr marL="0" indent="1828800" algn="ctr" defTabSz="825500">
              <a:lnSpc>
                <a:spcPct val="100000"/>
              </a:lnSpc>
              <a:spcBef>
                <a:spcPts val="0"/>
              </a:spcBef>
              <a:buSzTx/>
              <a:buNone/>
              <a:defRPr spc="-44">
                <a:latin typeface="Graphik-SemiboldItalic"/>
                <a:ea typeface="Graphik-SemiboldItalic"/>
                <a:cs typeface="Graphik-SemiboldItalic"/>
                <a:sym typeface="Graphik Semibold"/>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E890F-32E5-8C23-AE1E-A38221F73888}"/>
              </a:ext>
            </a:extLst>
          </p:cNvPr>
          <p:cNvSpPr>
            <a:spLocks noGrp="1"/>
          </p:cNvSpPr>
          <p:nvPr>
            <p:ph type="title"/>
          </p:nvPr>
        </p:nvSpPr>
        <p:spPr>
          <a:xfrm>
            <a:off x="1663700" y="3419477"/>
            <a:ext cx="21031200" cy="5705474"/>
          </a:xfrm>
        </p:spPr>
        <p:txBody>
          <a:bodyPr anchor="b"/>
          <a:lstStyle>
            <a:lvl1pPr>
              <a:defRPr sz="12000"/>
            </a:lvl1pPr>
          </a:lstStyle>
          <a:p>
            <a:r>
              <a:rPr lang="en-GB" altLang="zh-CN"/>
              <a:t>Click to edit Master title style</a:t>
            </a:r>
            <a:endParaRPr lang="zh-CN" altLang="en-US"/>
          </a:p>
        </p:txBody>
      </p:sp>
      <p:sp>
        <p:nvSpPr>
          <p:cNvPr id="3" name="Text Placeholder 2">
            <a:extLst>
              <a:ext uri="{FF2B5EF4-FFF2-40B4-BE49-F238E27FC236}">
                <a16:creationId xmlns:a16="http://schemas.microsoft.com/office/drawing/2014/main" id="{4D96C296-859A-FC6C-E986-8C8B5C8122D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GB" altLang="zh-CN"/>
              <a:t>Click to edit Master text styles</a:t>
            </a:r>
          </a:p>
        </p:txBody>
      </p:sp>
      <p:sp>
        <p:nvSpPr>
          <p:cNvPr id="4" name="Date Placeholder 3">
            <a:extLst>
              <a:ext uri="{FF2B5EF4-FFF2-40B4-BE49-F238E27FC236}">
                <a16:creationId xmlns:a16="http://schemas.microsoft.com/office/drawing/2014/main" id="{F5A64954-A1AF-D079-093F-37C726D3C35C}"/>
              </a:ext>
            </a:extLst>
          </p:cNvPr>
          <p:cNvSpPr>
            <a:spLocks noGrp="1"/>
          </p:cNvSpPr>
          <p:nvPr>
            <p:ph type="dt" sz="half" idx="10"/>
          </p:nvPr>
        </p:nvSpPr>
        <p:spPr/>
        <p:txBody>
          <a:bodyPr/>
          <a:lstStyle/>
          <a:p>
            <a:fld id="{BDCDD15B-7881-40FB-8649-8BC0C5D215FB}" type="datetimeFigureOut">
              <a:rPr lang="zh-CN" altLang="en-US" smtClean="0"/>
              <a:t>2023/11/1</a:t>
            </a:fld>
            <a:endParaRPr lang="zh-CN" altLang="en-US"/>
          </a:p>
        </p:txBody>
      </p:sp>
      <p:sp>
        <p:nvSpPr>
          <p:cNvPr id="5" name="Footer Placeholder 4">
            <a:extLst>
              <a:ext uri="{FF2B5EF4-FFF2-40B4-BE49-F238E27FC236}">
                <a16:creationId xmlns:a16="http://schemas.microsoft.com/office/drawing/2014/main" id="{37462E47-80A4-C6B4-2BF6-0B3C46F64D1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8481D02-391E-58D8-3DDD-238421AFFE53}"/>
              </a:ext>
            </a:extLst>
          </p:cNvPr>
          <p:cNvSpPr>
            <a:spLocks noGrp="1"/>
          </p:cNvSpPr>
          <p:nvPr>
            <p:ph type="sldNum" sz="quarter" idx="12"/>
          </p:nvPr>
        </p:nvSpPr>
        <p:spPr/>
        <p:txBody>
          <a:body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2279708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0E99-679A-0EE2-BDED-2465C77E2F53}"/>
              </a:ext>
            </a:extLst>
          </p:cNvPr>
          <p:cNvSpPr>
            <a:spLocks noGrp="1"/>
          </p:cNvSpPr>
          <p:nvPr>
            <p:ph type="title"/>
          </p:nvPr>
        </p:nvSpPr>
        <p:spPr/>
        <p:txBody>
          <a:bodyPr/>
          <a:lstStyle/>
          <a:p>
            <a:r>
              <a:rPr lang="en-GB" altLang="zh-CN"/>
              <a:t>Click to edit Master title style</a:t>
            </a:r>
            <a:endParaRPr lang="zh-CN" altLang="en-US"/>
          </a:p>
        </p:txBody>
      </p:sp>
      <p:sp>
        <p:nvSpPr>
          <p:cNvPr id="3" name="Content Placeholder 2">
            <a:extLst>
              <a:ext uri="{FF2B5EF4-FFF2-40B4-BE49-F238E27FC236}">
                <a16:creationId xmlns:a16="http://schemas.microsoft.com/office/drawing/2014/main" id="{2F8C9F76-C069-003E-6FCC-A17B4FB0539B}"/>
              </a:ext>
            </a:extLst>
          </p:cNvPr>
          <p:cNvSpPr>
            <a:spLocks noGrp="1"/>
          </p:cNvSpPr>
          <p:nvPr>
            <p:ph sz="half" idx="1"/>
          </p:nvPr>
        </p:nvSpPr>
        <p:spPr>
          <a:xfrm>
            <a:off x="1676400" y="3651250"/>
            <a:ext cx="10363200" cy="8702676"/>
          </a:xfrm>
        </p:spPr>
        <p:txBody>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endParaRPr lang="zh-CN" altLang="en-US"/>
          </a:p>
        </p:txBody>
      </p:sp>
      <p:sp>
        <p:nvSpPr>
          <p:cNvPr id="4" name="Content Placeholder 3">
            <a:extLst>
              <a:ext uri="{FF2B5EF4-FFF2-40B4-BE49-F238E27FC236}">
                <a16:creationId xmlns:a16="http://schemas.microsoft.com/office/drawing/2014/main" id="{8DADB4F9-EA1B-A533-E74B-D6DDEE475533}"/>
              </a:ext>
            </a:extLst>
          </p:cNvPr>
          <p:cNvSpPr>
            <a:spLocks noGrp="1"/>
          </p:cNvSpPr>
          <p:nvPr>
            <p:ph sz="half" idx="2"/>
          </p:nvPr>
        </p:nvSpPr>
        <p:spPr>
          <a:xfrm>
            <a:off x="12344400" y="3651250"/>
            <a:ext cx="10363200" cy="8702676"/>
          </a:xfrm>
        </p:spPr>
        <p:txBody>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endParaRPr lang="zh-CN" altLang="en-US"/>
          </a:p>
        </p:txBody>
      </p:sp>
      <p:sp>
        <p:nvSpPr>
          <p:cNvPr id="5" name="Date Placeholder 4">
            <a:extLst>
              <a:ext uri="{FF2B5EF4-FFF2-40B4-BE49-F238E27FC236}">
                <a16:creationId xmlns:a16="http://schemas.microsoft.com/office/drawing/2014/main" id="{F69195CE-8CF8-2559-1C0A-022EDE9D8DE2}"/>
              </a:ext>
            </a:extLst>
          </p:cNvPr>
          <p:cNvSpPr>
            <a:spLocks noGrp="1"/>
          </p:cNvSpPr>
          <p:nvPr>
            <p:ph type="dt" sz="half" idx="10"/>
          </p:nvPr>
        </p:nvSpPr>
        <p:spPr/>
        <p:txBody>
          <a:bodyPr/>
          <a:lstStyle/>
          <a:p>
            <a:fld id="{BDCDD15B-7881-40FB-8649-8BC0C5D215FB}" type="datetimeFigureOut">
              <a:rPr lang="zh-CN" altLang="en-US" smtClean="0"/>
              <a:t>2023/11/1</a:t>
            </a:fld>
            <a:endParaRPr lang="zh-CN" altLang="en-US"/>
          </a:p>
        </p:txBody>
      </p:sp>
      <p:sp>
        <p:nvSpPr>
          <p:cNvPr id="6" name="Footer Placeholder 5">
            <a:extLst>
              <a:ext uri="{FF2B5EF4-FFF2-40B4-BE49-F238E27FC236}">
                <a16:creationId xmlns:a16="http://schemas.microsoft.com/office/drawing/2014/main" id="{DC7D40C0-BBF9-66CB-F054-9F99A870409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045A29D-9777-B32B-F080-2044A136777C}"/>
              </a:ext>
            </a:extLst>
          </p:cNvPr>
          <p:cNvSpPr>
            <a:spLocks noGrp="1"/>
          </p:cNvSpPr>
          <p:nvPr>
            <p:ph type="sldNum" sz="quarter" idx="12"/>
          </p:nvPr>
        </p:nvSpPr>
        <p:spPr/>
        <p:txBody>
          <a:body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2397547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6495-2AAD-0172-0931-2ADCAAF457E7}"/>
              </a:ext>
            </a:extLst>
          </p:cNvPr>
          <p:cNvSpPr>
            <a:spLocks noGrp="1"/>
          </p:cNvSpPr>
          <p:nvPr>
            <p:ph type="title"/>
          </p:nvPr>
        </p:nvSpPr>
        <p:spPr>
          <a:xfrm>
            <a:off x="1679576" y="730251"/>
            <a:ext cx="21031200" cy="2651126"/>
          </a:xfrm>
        </p:spPr>
        <p:txBody>
          <a:bodyPr/>
          <a:lstStyle/>
          <a:p>
            <a:r>
              <a:rPr lang="en-GB" altLang="zh-CN"/>
              <a:t>Click to edit Master title style</a:t>
            </a:r>
            <a:endParaRPr lang="zh-CN" altLang="en-US"/>
          </a:p>
        </p:txBody>
      </p:sp>
      <p:sp>
        <p:nvSpPr>
          <p:cNvPr id="3" name="Text Placeholder 2">
            <a:extLst>
              <a:ext uri="{FF2B5EF4-FFF2-40B4-BE49-F238E27FC236}">
                <a16:creationId xmlns:a16="http://schemas.microsoft.com/office/drawing/2014/main" id="{05213523-1514-09E4-8D2E-52D045A1AF3A}"/>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ltLang="zh-CN"/>
              <a:t>Click to edit Master text styles</a:t>
            </a:r>
          </a:p>
        </p:txBody>
      </p:sp>
      <p:sp>
        <p:nvSpPr>
          <p:cNvPr id="4" name="Content Placeholder 3">
            <a:extLst>
              <a:ext uri="{FF2B5EF4-FFF2-40B4-BE49-F238E27FC236}">
                <a16:creationId xmlns:a16="http://schemas.microsoft.com/office/drawing/2014/main" id="{BA6A927B-B10F-ABAD-A7AB-57A58F2A3316}"/>
              </a:ext>
            </a:extLst>
          </p:cNvPr>
          <p:cNvSpPr>
            <a:spLocks noGrp="1"/>
          </p:cNvSpPr>
          <p:nvPr>
            <p:ph sz="half" idx="2"/>
          </p:nvPr>
        </p:nvSpPr>
        <p:spPr>
          <a:xfrm>
            <a:off x="1679577" y="5010150"/>
            <a:ext cx="10315574" cy="7369176"/>
          </a:xfrm>
        </p:spPr>
        <p:txBody>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endParaRPr lang="zh-CN" altLang="en-US"/>
          </a:p>
        </p:txBody>
      </p:sp>
      <p:sp>
        <p:nvSpPr>
          <p:cNvPr id="5" name="Text Placeholder 4">
            <a:extLst>
              <a:ext uri="{FF2B5EF4-FFF2-40B4-BE49-F238E27FC236}">
                <a16:creationId xmlns:a16="http://schemas.microsoft.com/office/drawing/2014/main" id="{24AC789E-2372-5ECF-DB37-C0ADC78F8658}"/>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ltLang="zh-CN"/>
              <a:t>Click to edit Master text styles</a:t>
            </a:r>
          </a:p>
        </p:txBody>
      </p:sp>
      <p:sp>
        <p:nvSpPr>
          <p:cNvPr id="6" name="Content Placeholder 5">
            <a:extLst>
              <a:ext uri="{FF2B5EF4-FFF2-40B4-BE49-F238E27FC236}">
                <a16:creationId xmlns:a16="http://schemas.microsoft.com/office/drawing/2014/main" id="{29F068C9-0EC2-096E-7A6E-717570317CEB}"/>
              </a:ext>
            </a:extLst>
          </p:cNvPr>
          <p:cNvSpPr>
            <a:spLocks noGrp="1"/>
          </p:cNvSpPr>
          <p:nvPr>
            <p:ph sz="quarter" idx="4"/>
          </p:nvPr>
        </p:nvSpPr>
        <p:spPr>
          <a:xfrm>
            <a:off x="12344400" y="5010150"/>
            <a:ext cx="10366376" cy="7369176"/>
          </a:xfrm>
        </p:spPr>
        <p:txBody>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endParaRPr lang="zh-CN" altLang="en-US"/>
          </a:p>
        </p:txBody>
      </p:sp>
      <p:sp>
        <p:nvSpPr>
          <p:cNvPr id="7" name="Date Placeholder 6">
            <a:extLst>
              <a:ext uri="{FF2B5EF4-FFF2-40B4-BE49-F238E27FC236}">
                <a16:creationId xmlns:a16="http://schemas.microsoft.com/office/drawing/2014/main" id="{A2599357-E0A4-5D43-78C0-B096740A13F0}"/>
              </a:ext>
            </a:extLst>
          </p:cNvPr>
          <p:cNvSpPr>
            <a:spLocks noGrp="1"/>
          </p:cNvSpPr>
          <p:nvPr>
            <p:ph type="dt" sz="half" idx="10"/>
          </p:nvPr>
        </p:nvSpPr>
        <p:spPr/>
        <p:txBody>
          <a:bodyPr/>
          <a:lstStyle/>
          <a:p>
            <a:fld id="{BDCDD15B-7881-40FB-8649-8BC0C5D215FB}" type="datetimeFigureOut">
              <a:rPr lang="zh-CN" altLang="en-US" smtClean="0"/>
              <a:t>2023/11/1</a:t>
            </a:fld>
            <a:endParaRPr lang="zh-CN" altLang="en-US"/>
          </a:p>
        </p:txBody>
      </p:sp>
      <p:sp>
        <p:nvSpPr>
          <p:cNvPr id="8" name="Footer Placeholder 7">
            <a:extLst>
              <a:ext uri="{FF2B5EF4-FFF2-40B4-BE49-F238E27FC236}">
                <a16:creationId xmlns:a16="http://schemas.microsoft.com/office/drawing/2014/main" id="{0959CDEE-AC58-7AD8-6733-261259DE9BC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BF8C252D-2C99-5B4C-38FE-ED2592662FF7}"/>
              </a:ext>
            </a:extLst>
          </p:cNvPr>
          <p:cNvSpPr>
            <a:spLocks noGrp="1"/>
          </p:cNvSpPr>
          <p:nvPr>
            <p:ph type="sldNum" sz="quarter" idx="12"/>
          </p:nvPr>
        </p:nvSpPr>
        <p:spPr/>
        <p:txBody>
          <a:body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2296125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737F-083F-13C9-C72F-4F079213C530}"/>
              </a:ext>
            </a:extLst>
          </p:cNvPr>
          <p:cNvSpPr>
            <a:spLocks noGrp="1"/>
          </p:cNvSpPr>
          <p:nvPr>
            <p:ph type="title"/>
          </p:nvPr>
        </p:nvSpPr>
        <p:spPr/>
        <p:txBody>
          <a:bodyPr/>
          <a:lstStyle/>
          <a:p>
            <a:r>
              <a:rPr lang="en-GB" altLang="zh-CN"/>
              <a:t>Click to edit Master title style</a:t>
            </a:r>
            <a:endParaRPr lang="zh-CN" altLang="en-US"/>
          </a:p>
        </p:txBody>
      </p:sp>
      <p:sp>
        <p:nvSpPr>
          <p:cNvPr id="3" name="Date Placeholder 2">
            <a:extLst>
              <a:ext uri="{FF2B5EF4-FFF2-40B4-BE49-F238E27FC236}">
                <a16:creationId xmlns:a16="http://schemas.microsoft.com/office/drawing/2014/main" id="{646559AD-2C23-DCCC-C8C7-E8BDAA4E666B}"/>
              </a:ext>
            </a:extLst>
          </p:cNvPr>
          <p:cNvSpPr>
            <a:spLocks noGrp="1"/>
          </p:cNvSpPr>
          <p:nvPr>
            <p:ph type="dt" sz="half" idx="10"/>
          </p:nvPr>
        </p:nvSpPr>
        <p:spPr/>
        <p:txBody>
          <a:bodyPr/>
          <a:lstStyle/>
          <a:p>
            <a:fld id="{BDCDD15B-7881-40FB-8649-8BC0C5D215FB}" type="datetimeFigureOut">
              <a:rPr lang="zh-CN" altLang="en-US" smtClean="0"/>
              <a:t>2023/11/1</a:t>
            </a:fld>
            <a:endParaRPr lang="zh-CN" altLang="en-US"/>
          </a:p>
        </p:txBody>
      </p:sp>
      <p:sp>
        <p:nvSpPr>
          <p:cNvPr id="4" name="Footer Placeholder 3">
            <a:extLst>
              <a:ext uri="{FF2B5EF4-FFF2-40B4-BE49-F238E27FC236}">
                <a16:creationId xmlns:a16="http://schemas.microsoft.com/office/drawing/2014/main" id="{F652B1CD-8A82-4EE7-4133-608C288806B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C4082FB7-846E-D337-7D5F-0B54D39E889E}"/>
              </a:ext>
            </a:extLst>
          </p:cNvPr>
          <p:cNvSpPr>
            <a:spLocks noGrp="1"/>
          </p:cNvSpPr>
          <p:nvPr>
            <p:ph type="sldNum" sz="quarter" idx="12"/>
          </p:nvPr>
        </p:nvSpPr>
        <p:spPr/>
        <p:txBody>
          <a:body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3678152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8F40D8-99B3-D8B5-4FEE-D4ECA8856BA3}"/>
              </a:ext>
            </a:extLst>
          </p:cNvPr>
          <p:cNvSpPr>
            <a:spLocks noGrp="1"/>
          </p:cNvSpPr>
          <p:nvPr>
            <p:ph type="dt" sz="half" idx="10"/>
          </p:nvPr>
        </p:nvSpPr>
        <p:spPr/>
        <p:txBody>
          <a:bodyPr/>
          <a:lstStyle/>
          <a:p>
            <a:fld id="{BDCDD15B-7881-40FB-8649-8BC0C5D215FB}" type="datetimeFigureOut">
              <a:rPr lang="zh-CN" altLang="en-US" smtClean="0"/>
              <a:t>2023/11/1</a:t>
            </a:fld>
            <a:endParaRPr lang="zh-CN" altLang="en-US"/>
          </a:p>
        </p:txBody>
      </p:sp>
      <p:sp>
        <p:nvSpPr>
          <p:cNvPr id="3" name="Footer Placeholder 2">
            <a:extLst>
              <a:ext uri="{FF2B5EF4-FFF2-40B4-BE49-F238E27FC236}">
                <a16:creationId xmlns:a16="http://schemas.microsoft.com/office/drawing/2014/main" id="{5F50D1BF-2AFA-4D59-35AD-155EC4EA6974}"/>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30E52EBC-C747-6ADE-F1E5-671A43DC7A0E}"/>
              </a:ext>
            </a:extLst>
          </p:cNvPr>
          <p:cNvSpPr>
            <a:spLocks noGrp="1"/>
          </p:cNvSpPr>
          <p:nvPr>
            <p:ph type="sldNum" sz="quarter" idx="12"/>
          </p:nvPr>
        </p:nvSpPr>
        <p:spPr/>
        <p:txBody>
          <a:body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36691605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CE9F-C58C-D39F-C6CB-4A6C64A6BA6E}"/>
              </a:ext>
            </a:extLst>
          </p:cNvPr>
          <p:cNvSpPr>
            <a:spLocks noGrp="1"/>
          </p:cNvSpPr>
          <p:nvPr>
            <p:ph type="title"/>
          </p:nvPr>
        </p:nvSpPr>
        <p:spPr>
          <a:xfrm>
            <a:off x="1679577" y="914400"/>
            <a:ext cx="7864474" cy="3200400"/>
          </a:xfrm>
        </p:spPr>
        <p:txBody>
          <a:bodyPr anchor="b"/>
          <a:lstStyle>
            <a:lvl1pPr>
              <a:defRPr sz="6400"/>
            </a:lvl1pPr>
          </a:lstStyle>
          <a:p>
            <a:r>
              <a:rPr lang="en-GB" altLang="zh-CN"/>
              <a:t>Click to edit Master title style</a:t>
            </a:r>
            <a:endParaRPr lang="zh-CN" altLang="en-US"/>
          </a:p>
        </p:txBody>
      </p:sp>
      <p:sp>
        <p:nvSpPr>
          <p:cNvPr id="3" name="Content Placeholder 2">
            <a:extLst>
              <a:ext uri="{FF2B5EF4-FFF2-40B4-BE49-F238E27FC236}">
                <a16:creationId xmlns:a16="http://schemas.microsoft.com/office/drawing/2014/main" id="{55B856ED-996F-0CE7-6D53-476304358402}"/>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endParaRPr lang="zh-CN" altLang="en-US"/>
          </a:p>
        </p:txBody>
      </p:sp>
      <p:sp>
        <p:nvSpPr>
          <p:cNvPr id="4" name="Text Placeholder 3">
            <a:extLst>
              <a:ext uri="{FF2B5EF4-FFF2-40B4-BE49-F238E27FC236}">
                <a16:creationId xmlns:a16="http://schemas.microsoft.com/office/drawing/2014/main" id="{990C1985-BA7D-27B4-27B4-28B6F75401A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ltLang="zh-CN"/>
              <a:t>Click to edit Master text styles</a:t>
            </a:r>
          </a:p>
        </p:txBody>
      </p:sp>
      <p:sp>
        <p:nvSpPr>
          <p:cNvPr id="5" name="Date Placeholder 4">
            <a:extLst>
              <a:ext uri="{FF2B5EF4-FFF2-40B4-BE49-F238E27FC236}">
                <a16:creationId xmlns:a16="http://schemas.microsoft.com/office/drawing/2014/main" id="{04D58582-99FD-6034-67E5-4E0FD23B1820}"/>
              </a:ext>
            </a:extLst>
          </p:cNvPr>
          <p:cNvSpPr>
            <a:spLocks noGrp="1"/>
          </p:cNvSpPr>
          <p:nvPr>
            <p:ph type="dt" sz="half" idx="10"/>
          </p:nvPr>
        </p:nvSpPr>
        <p:spPr/>
        <p:txBody>
          <a:bodyPr/>
          <a:lstStyle/>
          <a:p>
            <a:fld id="{BDCDD15B-7881-40FB-8649-8BC0C5D215FB}" type="datetimeFigureOut">
              <a:rPr lang="zh-CN" altLang="en-US" smtClean="0"/>
              <a:t>2023/11/1</a:t>
            </a:fld>
            <a:endParaRPr lang="zh-CN" altLang="en-US"/>
          </a:p>
        </p:txBody>
      </p:sp>
      <p:sp>
        <p:nvSpPr>
          <p:cNvPr id="6" name="Footer Placeholder 5">
            <a:extLst>
              <a:ext uri="{FF2B5EF4-FFF2-40B4-BE49-F238E27FC236}">
                <a16:creationId xmlns:a16="http://schemas.microsoft.com/office/drawing/2014/main" id="{C871E4C4-62D5-6B1E-9F53-DEDA29650BD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9757F09-3438-D778-EFF6-3374BE77BA48}"/>
              </a:ext>
            </a:extLst>
          </p:cNvPr>
          <p:cNvSpPr>
            <a:spLocks noGrp="1"/>
          </p:cNvSpPr>
          <p:nvPr>
            <p:ph type="sldNum" sz="quarter" idx="12"/>
          </p:nvPr>
        </p:nvSpPr>
        <p:spPr/>
        <p:txBody>
          <a:body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3896747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025A-1F8C-9C1B-42D1-8607FF7758E5}"/>
              </a:ext>
            </a:extLst>
          </p:cNvPr>
          <p:cNvSpPr>
            <a:spLocks noGrp="1"/>
          </p:cNvSpPr>
          <p:nvPr>
            <p:ph type="title"/>
          </p:nvPr>
        </p:nvSpPr>
        <p:spPr>
          <a:xfrm>
            <a:off x="1679577" y="914400"/>
            <a:ext cx="7864474" cy="3200400"/>
          </a:xfrm>
        </p:spPr>
        <p:txBody>
          <a:bodyPr anchor="b"/>
          <a:lstStyle>
            <a:lvl1pPr>
              <a:defRPr sz="6400"/>
            </a:lvl1pPr>
          </a:lstStyle>
          <a:p>
            <a:r>
              <a:rPr lang="en-GB" altLang="zh-CN"/>
              <a:t>Click to edit Master title style</a:t>
            </a:r>
            <a:endParaRPr lang="zh-CN" altLang="en-US"/>
          </a:p>
        </p:txBody>
      </p:sp>
      <p:sp>
        <p:nvSpPr>
          <p:cNvPr id="3" name="Picture Placeholder 2">
            <a:extLst>
              <a:ext uri="{FF2B5EF4-FFF2-40B4-BE49-F238E27FC236}">
                <a16:creationId xmlns:a16="http://schemas.microsoft.com/office/drawing/2014/main" id="{5ED44AA0-267C-16C0-4770-DB0520055B4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zh-CN" altLang="en-US"/>
          </a:p>
        </p:txBody>
      </p:sp>
      <p:sp>
        <p:nvSpPr>
          <p:cNvPr id="4" name="Text Placeholder 3">
            <a:extLst>
              <a:ext uri="{FF2B5EF4-FFF2-40B4-BE49-F238E27FC236}">
                <a16:creationId xmlns:a16="http://schemas.microsoft.com/office/drawing/2014/main" id="{BB9022C5-E180-42E5-1278-E07B4DEE0C75}"/>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ltLang="zh-CN"/>
              <a:t>Click to edit Master text styles</a:t>
            </a:r>
          </a:p>
        </p:txBody>
      </p:sp>
      <p:sp>
        <p:nvSpPr>
          <p:cNvPr id="5" name="Date Placeholder 4">
            <a:extLst>
              <a:ext uri="{FF2B5EF4-FFF2-40B4-BE49-F238E27FC236}">
                <a16:creationId xmlns:a16="http://schemas.microsoft.com/office/drawing/2014/main" id="{E284F427-1292-8BEC-B75B-7C1FC1C95777}"/>
              </a:ext>
            </a:extLst>
          </p:cNvPr>
          <p:cNvSpPr>
            <a:spLocks noGrp="1"/>
          </p:cNvSpPr>
          <p:nvPr>
            <p:ph type="dt" sz="half" idx="10"/>
          </p:nvPr>
        </p:nvSpPr>
        <p:spPr/>
        <p:txBody>
          <a:bodyPr/>
          <a:lstStyle/>
          <a:p>
            <a:fld id="{BDCDD15B-7881-40FB-8649-8BC0C5D215FB}" type="datetimeFigureOut">
              <a:rPr lang="zh-CN" altLang="en-US" smtClean="0"/>
              <a:t>2023/11/1</a:t>
            </a:fld>
            <a:endParaRPr lang="zh-CN" altLang="en-US"/>
          </a:p>
        </p:txBody>
      </p:sp>
      <p:sp>
        <p:nvSpPr>
          <p:cNvPr id="6" name="Footer Placeholder 5">
            <a:extLst>
              <a:ext uri="{FF2B5EF4-FFF2-40B4-BE49-F238E27FC236}">
                <a16:creationId xmlns:a16="http://schemas.microsoft.com/office/drawing/2014/main" id="{03B63105-264A-9F5A-3ED4-B4AEEA5A0B2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865B858-6F44-845B-874C-4C0C44E1A974}"/>
              </a:ext>
            </a:extLst>
          </p:cNvPr>
          <p:cNvSpPr>
            <a:spLocks noGrp="1"/>
          </p:cNvSpPr>
          <p:nvPr>
            <p:ph type="sldNum" sz="quarter" idx="12"/>
          </p:nvPr>
        </p:nvSpPr>
        <p:spPr/>
        <p:txBody>
          <a:body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1564212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94DD-FA02-A1E6-998C-EC970BBDDB53}"/>
              </a:ext>
            </a:extLst>
          </p:cNvPr>
          <p:cNvSpPr>
            <a:spLocks noGrp="1"/>
          </p:cNvSpPr>
          <p:nvPr>
            <p:ph type="title"/>
          </p:nvPr>
        </p:nvSpPr>
        <p:spPr/>
        <p:txBody>
          <a:bodyPr/>
          <a:lstStyle/>
          <a:p>
            <a:r>
              <a:rPr lang="en-GB" altLang="zh-CN"/>
              <a:t>Click to edit Master title style</a:t>
            </a:r>
            <a:endParaRPr lang="zh-CN" altLang="en-US"/>
          </a:p>
        </p:txBody>
      </p:sp>
      <p:sp>
        <p:nvSpPr>
          <p:cNvPr id="3" name="Vertical Text Placeholder 2">
            <a:extLst>
              <a:ext uri="{FF2B5EF4-FFF2-40B4-BE49-F238E27FC236}">
                <a16:creationId xmlns:a16="http://schemas.microsoft.com/office/drawing/2014/main" id="{BFC85F1E-12FA-4925-D4BB-272A68D62581}"/>
              </a:ext>
            </a:extLst>
          </p:cNvPr>
          <p:cNvSpPr>
            <a:spLocks noGrp="1"/>
          </p:cNvSpPr>
          <p:nvPr>
            <p:ph type="body" orient="vert" idx="1"/>
          </p:nvPr>
        </p:nvSpPr>
        <p:spPr/>
        <p:txBody>
          <a:bodyPr vert="eaVert"/>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endParaRPr lang="zh-CN" altLang="en-US"/>
          </a:p>
        </p:txBody>
      </p:sp>
      <p:sp>
        <p:nvSpPr>
          <p:cNvPr id="4" name="Date Placeholder 3">
            <a:extLst>
              <a:ext uri="{FF2B5EF4-FFF2-40B4-BE49-F238E27FC236}">
                <a16:creationId xmlns:a16="http://schemas.microsoft.com/office/drawing/2014/main" id="{A687E421-0708-6137-3ADC-EFBBDB301BCA}"/>
              </a:ext>
            </a:extLst>
          </p:cNvPr>
          <p:cNvSpPr>
            <a:spLocks noGrp="1"/>
          </p:cNvSpPr>
          <p:nvPr>
            <p:ph type="dt" sz="half" idx="10"/>
          </p:nvPr>
        </p:nvSpPr>
        <p:spPr/>
        <p:txBody>
          <a:bodyPr/>
          <a:lstStyle/>
          <a:p>
            <a:fld id="{BDCDD15B-7881-40FB-8649-8BC0C5D215FB}" type="datetimeFigureOut">
              <a:rPr lang="zh-CN" altLang="en-US" smtClean="0"/>
              <a:t>2023/11/1</a:t>
            </a:fld>
            <a:endParaRPr lang="zh-CN" altLang="en-US"/>
          </a:p>
        </p:txBody>
      </p:sp>
      <p:sp>
        <p:nvSpPr>
          <p:cNvPr id="5" name="Footer Placeholder 4">
            <a:extLst>
              <a:ext uri="{FF2B5EF4-FFF2-40B4-BE49-F238E27FC236}">
                <a16:creationId xmlns:a16="http://schemas.microsoft.com/office/drawing/2014/main" id="{BEA0F584-B7C9-3BFE-6812-91576D2AA4A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0810187-CD29-FC07-354B-0F85A37A7B8B}"/>
              </a:ext>
            </a:extLst>
          </p:cNvPr>
          <p:cNvSpPr>
            <a:spLocks noGrp="1"/>
          </p:cNvSpPr>
          <p:nvPr>
            <p:ph type="sldNum" sz="quarter" idx="12"/>
          </p:nvPr>
        </p:nvSpPr>
        <p:spPr/>
        <p:txBody>
          <a:body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2382301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81B917-458E-8EC5-7024-3E5165934DE1}"/>
              </a:ext>
            </a:extLst>
          </p:cNvPr>
          <p:cNvSpPr>
            <a:spLocks noGrp="1"/>
          </p:cNvSpPr>
          <p:nvPr>
            <p:ph type="title" orient="vert"/>
          </p:nvPr>
        </p:nvSpPr>
        <p:spPr>
          <a:xfrm>
            <a:off x="17449800" y="730250"/>
            <a:ext cx="5257800" cy="11623676"/>
          </a:xfrm>
        </p:spPr>
        <p:txBody>
          <a:bodyPr vert="eaVert"/>
          <a:lstStyle/>
          <a:p>
            <a:r>
              <a:rPr lang="en-GB" altLang="zh-CN"/>
              <a:t>Click to edit Master title style</a:t>
            </a:r>
            <a:endParaRPr lang="zh-CN" altLang="en-US"/>
          </a:p>
        </p:txBody>
      </p:sp>
      <p:sp>
        <p:nvSpPr>
          <p:cNvPr id="3" name="Vertical Text Placeholder 2">
            <a:extLst>
              <a:ext uri="{FF2B5EF4-FFF2-40B4-BE49-F238E27FC236}">
                <a16:creationId xmlns:a16="http://schemas.microsoft.com/office/drawing/2014/main" id="{53EDE613-C073-6289-3D04-7E393DC8C616}"/>
              </a:ext>
            </a:extLst>
          </p:cNvPr>
          <p:cNvSpPr>
            <a:spLocks noGrp="1"/>
          </p:cNvSpPr>
          <p:nvPr>
            <p:ph type="body" orient="vert" idx="1"/>
          </p:nvPr>
        </p:nvSpPr>
        <p:spPr>
          <a:xfrm>
            <a:off x="1676400" y="730250"/>
            <a:ext cx="15468600" cy="11623676"/>
          </a:xfrm>
        </p:spPr>
        <p:txBody>
          <a:bodyPr vert="eaVert"/>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endParaRPr lang="zh-CN" altLang="en-US"/>
          </a:p>
        </p:txBody>
      </p:sp>
      <p:sp>
        <p:nvSpPr>
          <p:cNvPr id="4" name="Date Placeholder 3">
            <a:extLst>
              <a:ext uri="{FF2B5EF4-FFF2-40B4-BE49-F238E27FC236}">
                <a16:creationId xmlns:a16="http://schemas.microsoft.com/office/drawing/2014/main" id="{E3F61E61-880F-504B-0CED-B138518C92EB}"/>
              </a:ext>
            </a:extLst>
          </p:cNvPr>
          <p:cNvSpPr>
            <a:spLocks noGrp="1"/>
          </p:cNvSpPr>
          <p:nvPr>
            <p:ph type="dt" sz="half" idx="10"/>
          </p:nvPr>
        </p:nvSpPr>
        <p:spPr/>
        <p:txBody>
          <a:bodyPr/>
          <a:lstStyle/>
          <a:p>
            <a:fld id="{BDCDD15B-7881-40FB-8649-8BC0C5D215FB}" type="datetimeFigureOut">
              <a:rPr lang="zh-CN" altLang="en-US" smtClean="0"/>
              <a:t>2023/11/1</a:t>
            </a:fld>
            <a:endParaRPr lang="zh-CN" altLang="en-US"/>
          </a:p>
        </p:txBody>
      </p:sp>
      <p:sp>
        <p:nvSpPr>
          <p:cNvPr id="5" name="Footer Placeholder 4">
            <a:extLst>
              <a:ext uri="{FF2B5EF4-FFF2-40B4-BE49-F238E27FC236}">
                <a16:creationId xmlns:a16="http://schemas.microsoft.com/office/drawing/2014/main" id="{35909206-19D1-8FFF-727F-A6864BAE289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76CAFFD-B261-99EE-0CCB-34696BB58C25}"/>
              </a:ext>
            </a:extLst>
          </p:cNvPr>
          <p:cNvSpPr>
            <a:spLocks noGrp="1"/>
          </p:cNvSpPr>
          <p:nvPr>
            <p:ph type="sldNum" sz="quarter" idx="12"/>
          </p:nvPr>
        </p:nvSpPr>
        <p:spPr/>
        <p:txBody>
          <a:body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37937539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4" name="Slide Subtitle"/>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Slide Subtitle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387447274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4" name="Slide Subtitle"/>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Slide Subtitle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19200" y="4013200"/>
            <a:ext cx="21945600" cy="8487148"/>
          </a:xfrm>
          <a:prstGeom prst="rect">
            <a:avLst/>
          </a:prstGeom>
        </p:spPr>
        <p:txBody>
          <a:bodyPr numCol="2" spcCol="2558384"/>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219200" y="774700"/>
            <a:ext cx="9753600" cy="1600200"/>
          </a:xfrm>
          <a:prstGeom prst="rect">
            <a:avLst/>
          </a:prstGeom>
        </p:spPr>
        <p:txBody>
          <a:bodyPr/>
          <a:lstStyle/>
          <a:p>
            <a:r>
              <a:t>Slide Title</a:t>
            </a:r>
          </a:p>
        </p:txBody>
      </p:sp>
      <p:sp>
        <p:nvSpPr>
          <p:cNvPr id="61" name="Sea against sky at sunset"/>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dirty="0"/>
          </a:p>
        </p:txBody>
      </p:sp>
      <p:sp>
        <p:nvSpPr>
          <p:cNvPr id="62" name="Slide Subtitle"/>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Slide Subtitle</a:t>
            </a:r>
          </a:p>
        </p:txBody>
      </p:sp>
      <p:sp>
        <p:nvSpPr>
          <p:cNvPr id="63" name="Body Level One…"/>
          <p:cNvSpPr txBox="1">
            <a:spLocks noGrp="1"/>
          </p:cNvSpPr>
          <p:nvPr>
            <p:ph type="body" sz="half" idx="1" hasCustomPrompt="1"/>
          </p:nvPr>
        </p:nvSpPr>
        <p:spPr>
          <a:xfrm>
            <a:off x="1219200" y="4023221"/>
            <a:ext cx="9757569" cy="8384679"/>
          </a:xfrm>
          <a:prstGeom prst="rect">
            <a:avLst/>
          </a:prstGeom>
        </p:spPr>
        <p:txBody>
          <a:bodyPr/>
          <a:lstStyle/>
          <a:p>
            <a:r>
              <a:t>Slide bullet text</a:t>
            </a:r>
          </a:p>
          <a:p>
            <a:pPr lvl="1"/>
            <a:endParaRPr/>
          </a:p>
          <a:p>
            <a:pPr lvl="2"/>
            <a:endParaRPr/>
          </a:p>
          <a:p>
            <a:pPr lvl="3"/>
            <a:endParaRPr/>
          </a:p>
          <a:p>
            <a:pPr lvl="4"/>
            <a:endParaRPr/>
          </a:p>
        </p:txBody>
      </p:sp>
      <p:sp>
        <p:nvSpPr>
          <p:cNvPr id="64" name="Slide Number"/>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1" name="Slide Title"/>
          <p:cNvSpPr txBox="1">
            <a:spLocks noGrp="1"/>
          </p:cNvSpPr>
          <p:nvPr>
            <p:ph type="title" hasCustomPrompt="1"/>
          </p:nvPr>
        </p:nvSpPr>
        <p:spPr>
          <a:xfrm>
            <a:off x="1219200" y="774700"/>
            <a:ext cx="9753600" cy="1600200"/>
          </a:xfrm>
          <a:prstGeom prst="rect">
            <a:avLst/>
          </a:prstGeom>
        </p:spPr>
        <p:txBody>
          <a:bodyPr/>
          <a:lstStyle/>
          <a:p>
            <a:r>
              <a:t>Slide Title</a:t>
            </a:r>
          </a:p>
        </p:txBody>
      </p:sp>
      <p:sp>
        <p:nvSpPr>
          <p:cNvPr id="72" name="Slide Subtitle"/>
          <p:cNvSpPr txBox="1">
            <a:spLocks noGrp="1"/>
          </p:cNvSpPr>
          <p:nvPr>
            <p:ph type="body" sz="quarter" idx="21"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Slide Subtitle</a:t>
            </a:r>
          </a:p>
        </p:txBody>
      </p:sp>
      <p:sp>
        <p:nvSpPr>
          <p:cNvPr id="73" name="Body Level One…"/>
          <p:cNvSpPr txBox="1">
            <a:spLocks noGrp="1"/>
          </p:cNvSpPr>
          <p:nvPr>
            <p:ph type="body" sz="half" idx="1" hasCustomPrompt="1"/>
          </p:nvPr>
        </p:nvSpPr>
        <p:spPr>
          <a:xfrm>
            <a:off x="1219200" y="4023221"/>
            <a:ext cx="9757569" cy="8384679"/>
          </a:xfrm>
          <a:prstGeom prst="rect">
            <a:avLst/>
          </a:prstGeom>
        </p:spPr>
        <p:txBody>
          <a:bodyPr/>
          <a:lstStyle/>
          <a:p>
            <a:r>
              <a:t>Slide bullet text</a:t>
            </a:r>
          </a:p>
          <a:p>
            <a:pPr lvl="1"/>
            <a:endParaRPr/>
          </a:p>
          <a:p>
            <a:pPr lvl="2"/>
            <a:endParaRPr/>
          </a:p>
          <a:p>
            <a:pPr lvl="3"/>
            <a:endParaRPr/>
          </a:p>
          <a:p>
            <a:pPr lvl="4"/>
            <a:endParaRPr/>
          </a:p>
        </p:txBody>
      </p:sp>
      <p:sp>
        <p:nvSpPr>
          <p:cNvPr id="74" name="Slide Number"/>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1" name="Slide Title"/>
          <p:cNvSpPr txBox="1">
            <a:spLocks noGrp="1"/>
          </p:cNvSpPr>
          <p:nvPr>
            <p:ph type="title" hasCustomPrompt="1"/>
          </p:nvPr>
        </p:nvSpPr>
        <p:spPr>
          <a:xfrm>
            <a:off x="1219200" y="774700"/>
            <a:ext cx="9753600" cy="1600200"/>
          </a:xfrm>
          <a:prstGeom prst="rect">
            <a:avLst/>
          </a:prstGeom>
        </p:spPr>
        <p:txBody>
          <a:bodyPr/>
          <a:lstStyle/>
          <a:p>
            <a:r>
              <a:t>Slide Title</a:t>
            </a:r>
          </a:p>
        </p:txBody>
      </p:sp>
      <p:sp>
        <p:nvSpPr>
          <p:cNvPr id="82" name="Slide Subtitle"/>
          <p:cNvSpPr txBox="1">
            <a:spLocks noGrp="1"/>
          </p:cNvSpPr>
          <p:nvPr>
            <p:ph type="body" sz="quarter" idx="21"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SemiboldItalic"/>
                <a:ea typeface="Graphik-SemiboldItalic"/>
                <a:cs typeface="Graphik-SemiboldItalic"/>
                <a:sym typeface="Graphik Semibold"/>
              </a:defRPr>
            </a:lvl1pPr>
          </a:lstStyle>
          <a:p>
            <a:r>
              <a:t>Slide Subtitle</a:t>
            </a:r>
          </a:p>
        </p:txBody>
      </p:sp>
      <p:sp>
        <p:nvSpPr>
          <p:cNvPr id="83" name="Body Level One…"/>
          <p:cNvSpPr txBox="1">
            <a:spLocks noGrp="1"/>
          </p:cNvSpPr>
          <p:nvPr>
            <p:ph type="body" sz="half" idx="1" hasCustomPrompt="1"/>
          </p:nvPr>
        </p:nvSpPr>
        <p:spPr>
          <a:xfrm>
            <a:off x="1219200" y="4023221"/>
            <a:ext cx="9757569" cy="8384679"/>
          </a:xfrm>
          <a:prstGeom prst="rect">
            <a:avLst/>
          </a:prstGeom>
        </p:spPr>
        <p:txBody>
          <a:bodyPr/>
          <a:lstStyle/>
          <a:p>
            <a:r>
              <a:t>Slide bullet text</a:t>
            </a:r>
          </a:p>
          <a:p>
            <a:pPr lvl="1"/>
            <a:endParaRPr/>
          </a:p>
          <a:p>
            <a:pPr lvl="2"/>
            <a:endParaRPr/>
          </a:p>
          <a:p>
            <a:pPr lvl="3"/>
            <a:endParaRPr/>
          </a:p>
          <a:p>
            <a:pPr lvl="4"/>
            <a:endParaRPr/>
          </a:p>
        </p:txBody>
      </p:sp>
      <p:sp>
        <p:nvSpPr>
          <p:cNvPr id="84" name="Slide Number"/>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91" name="Section Title"/>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Section Title</a:t>
            </a:r>
          </a:p>
        </p:txBody>
      </p:sp>
      <p:sp>
        <p:nvSpPr>
          <p:cNvPr id="92"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2000">
                <a:solidFill>
                  <a:srgbClr val="5E5E5E"/>
                </a:solidFill>
                <a:latin typeface="Graphik"/>
                <a:ea typeface="Graphik"/>
                <a:cs typeface="Graphik"/>
                <a:sym typeface="Graphik"/>
              </a:defRPr>
            </a:lvl1pPr>
          </a:lstStyle>
          <a:p>
            <a:fld id="{86CB4B4D-7CA3-9044-876B-883B54F8677D}" type="slidenum">
              <a:rPr/>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BC2EC5-D890-6C87-B46F-B2856C4FDC7F}"/>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B2EC7-2B1C-BEDB-0123-18C635A285C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9FEC5-1133-F8F1-7EB3-DDFC74D8FB74}"/>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452375A0-8CD2-E144-87AA-955878BECEB5}" type="datetimeFigureOut">
              <a:rPr lang="en-US" smtClean="0"/>
              <a:t>11/1/23</a:t>
            </a:fld>
            <a:endParaRPr lang="en-US" dirty="0"/>
          </a:p>
        </p:txBody>
      </p:sp>
      <p:sp>
        <p:nvSpPr>
          <p:cNvPr id="5" name="Footer Placeholder 4">
            <a:extLst>
              <a:ext uri="{FF2B5EF4-FFF2-40B4-BE49-F238E27FC236}">
                <a16:creationId xmlns:a16="http://schemas.microsoft.com/office/drawing/2014/main" id="{B1C69C8E-3489-914A-C531-34BA259731B1}"/>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AC0AD5C-5796-F677-919F-D2063BD1C955}"/>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CE4822DD-EB6F-5A41-B1BB-5FD35FAB771B}" type="slidenum">
              <a:rPr lang="en-US" smtClean="0"/>
              <a:t>‹#›</a:t>
            </a:fld>
            <a:endParaRPr lang="en-US" dirty="0"/>
          </a:p>
        </p:txBody>
      </p:sp>
    </p:spTree>
    <p:extLst>
      <p:ext uri="{BB962C8B-B14F-4D97-AF65-F5344CB8AC3E}">
        <p14:creationId xmlns:p14="http://schemas.microsoft.com/office/powerpoint/2010/main" val="125050492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4A064-A4D3-D2EA-9DAD-4368EC9C9994}"/>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GB" altLang="zh-CN"/>
              <a:t>Click to edit Master title style</a:t>
            </a:r>
            <a:endParaRPr lang="zh-CN" altLang="en-US"/>
          </a:p>
        </p:txBody>
      </p:sp>
      <p:sp>
        <p:nvSpPr>
          <p:cNvPr id="3" name="Text Placeholder 2">
            <a:extLst>
              <a:ext uri="{FF2B5EF4-FFF2-40B4-BE49-F238E27FC236}">
                <a16:creationId xmlns:a16="http://schemas.microsoft.com/office/drawing/2014/main" id="{6FA5183A-1B52-270B-69B1-212EF737F25C}"/>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endParaRPr lang="zh-CN" altLang="en-US"/>
          </a:p>
        </p:txBody>
      </p:sp>
      <p:sp>
        <p:nvSpPr>
          <p:cNvPr id="4" name="Date Placeholder 3">
            <a:extLst>
              <a:ext uri="{FF2B5EF4-FFF2-40B4-BE49-F238E27FC236}">
                <a16:creationId xmlns:a16="http://schemas.microsoft.com/office/drawing/2014/main" id="{E9208DAC-683D-49DA-547D-9C2A8CF13A39}"/>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BDCDD15B-7881-40FB-8649-8BC0C5D215FB}" type="datetimeFigureOut">
              <a:rPr lang="zh-CN" altLang="en-US" smtClean="0"/>
              <a:t>2023/11/1</a:t>
            </a:fld>
            <a:endParaRPr lang="zh-CN" altLang="en-US"/>
          </a:p>
        </p:txBody>
      </p:sp>
      <p:sp>
        <p:nvSpPr>
          <p:cNvPr id="5" name="Footer Placeholder 4">
            <a:extLst>
              <a:ext uri="{FF2B5EF4-FFF2-40B4-BE49-F238E27FC236}">
                <a16:creationId xmlns:a16="http://schemas.microsoft.com/office/drawing/2014/main" id="{13EF5AD9-2324-579D-9495-A17DEC70341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19778459-633F-64BA-8EA9-D9BDB16CA6FC}"/>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0B3DCBB7-53CE-4F8D-A788-FAEDE770B048}" type="slidenum">
              <a:rPr lang="zh-CN" altLang="en-US" smtClean="0"/>
              <a:t>‹#›</a:t>
            </a:fld>
            <a:endParaRPr lang="zh-CN" altLang="en-US"/>
          </a:p>
        </p:txBody>
      </p:sp>
    </p:spTree>
    <p:extLst>
      <p:ext uri="{BB962C8B-B14F-4D97-AF65-F5344CB8AC3E}">
        <p14:creationId xmlns:p14="http://schemas.microsoft.com/office/powerpoint/2010/main" val="354485487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gif"/><Relationship Id="rId7" Type="http://schemas.openxmlformats.org/officeDocument/2006/relationships/image" Target="../media/image9.gif"/><Relationship Id="rId2" Type="http://schemas.openxmlformats.org/officeDocument/2006/relationships/image" Target="../media/image4.gif"/><Relationship Id="rId1" Type="http://schemas.openxmlformats.org/officeDocument/2006/relationships/slideLayout" Target="../slideLayouts/slideLayout18.xml"/><Relationship Id="rId6" Type="http://schemas.openxmlformats.org/officeDocument/2006/relationships/image" Target="../media/image8.png"/><Relationship Id="rId11" Type="http://schemas.openxmlformats.org/officeDocument/2006/relationships/image" Target="../media/image13.gif"/><Relationship Id="rId5" Type="http://schemas.openxmlformats.org/officeDocument/2006/relationships/image" Target="../media/image7.gif"/><Relationship Id="rId10" Type="http://schemas.openxmlformats.org/officeDocument/2006/relationships/image" Target="../media/image12.gif"/><Relationship Id="rId4" Type="http://schemas.openxmlformats.org/officeDocument/2006/relationships/image" Target="../media/image6.gif"/><Relationship Id="rId9" Type="http://schemas.openxmlformats.org/officeDocument/2006/relationships/image" Target="../media/image1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4.gif"/><Relationship Id="rId1" Type="http://schemas.openxmlformats.org/officeDocument/2006/relationships/slideLayout" Target="../slideLayouts/slideLayout18.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 Id="rId9" Type="http://schemas.openxmlformats.org/officeDocument/2006/relationships/image" Target="../media/image1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8" Type="http://schemas.openxmlformats.org/officeDocument/2006/relationships/hyperlink" Target="https://info.support.huawei.com/info-finder/encyclopedia/en/ICMP.html" TargetMode="External"/><Relationship Id="rId13" Type="http://schemas.openxmlformats.org/officeDocument/2006/relationships/hyperlink" Target="https://securitygladiators.com/threat/ddos/smurf-attack/" TargetMode="External"/><Relationship Id="rId3" Type="http://schemas.openxmlformats.org/officeDocument/2006/relationships/hyperlink" Target="https://data-flair.training/blogs/icmp-protocol/#:~:text=ICMP%20Query%20Messages%3A&amp;text=It's%20used%20to%20send%20a,sends%20an%20echo%2Dreply%20message" TargetMode="External"/><Relationship Id="rId7" Type="http://schemas.openxmlformats.org/officeDocument/2006/relationships/hyperlink" Target="https://www.cloudflare.com/learning/ddos/glossary/internet-control-message-protocol-icmp/" TargetMode="External"/><Relationship Id="rId12" Type="http://schemas.openxmlformats.org/officeDocument/2006/relationships/hyperlink" Target="https://www.wallarm.com/what/what-is-a-ping-of-death-assault#:~:text=Ping%20of%20death%20is%20a%20strategy%20for%20DoS,death%20attack%20is%20otherwise%20called%20a%20teardrop%20attack." TargetMode="External"/><Relationship Id="rId2" Type="http://schemas.openxmlformats.org/officeDocument/2006/relationships/hyperlink" Target="https://www.geeksforgeeks.org/types-of-icmp-internet-control-message-protocol-messages/" TargetMode="External"/><Relationship Id="rId1" Type="http://schemas.openxmlformats.org/officeDocument/2006/relationships/slideLayout" Target="../slideLayouts/slideLayout39.xml"/><Relationship Id="rId6" Type="http://schemas.openxmlformats.org/officeDocument/2006/relationships/hyperlink" Target="https://www.omnisecu.com/tcpip/icmp-parameter-problem-messages.php" TargetMode="External"/><Relationship Id="rId11" Type="http://schemas.openxmlformats.org/officeDocument/2006/relationships/hyperlink" Target="https://stackoverflow.com/questions/20247551/icmp-echo-checksum" TargetMode="External"/><Relationship Id="rId5" Type="http://schemas.openxmlformats.org/officeDocument/2006/relationships/hyperlink" Target="https://www.tutorialspoint.com/what-are-the-types-of-icmp-message-types" TargetMode="External"/><Relationship Id="rId10" Type="http://schemas.openxmlformats.org/officeDocument/2006/relationships/hyperlink" Target="https://copyprogramming.com/howto/icmp-header-and-ip-header-checksum-calculations#icmp-header-and-ip-header-checksum-calculations" TargetMode="External"/><Relationship Id="rId4" Type="http://schemas.openxmlformats.org/officeDocument/2006/relationships/hyperlink" Target="https://www.ibm.com/docs/en/qsip/7.4?topic=applications-icmp-type-code-ids" TargetMode="External"/><Relationship Id="rId9" Type="http://schemas.openxmlformats.org/officeDocument/2006/relationships/hyperlink" Target="https://www.techtarget.com/searchnetworking/definition/ICMP" TargetMode="External"/><Relationship Id="rId14" Type="http://schemas.openxmlformats.org/officeDocument/2006/relationships/hyperlink" Target="https://www.netscout.com/what-is-ddos/icmp-flood#:~:text=Because%20an%20ICMP%20flood%20attack%20overwhelms%20the%20targeted,in%20the%20case%20of%20more%20concerted%20attack%2C%20DDo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FDBFB"/>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7E2C9AE-BE2C-34FF-A130-CF35C281B5C3}"/>
              </a:ext>
            </a:extLst>
          </p:cNvPr>
          <p:cNvGrpSpPr/>
          <p:nvPr/>
        </p:nvGrpSpPr>
        <p:grpSpPr>
          <a:xfrm>
            <a:off x="6109855" y="0"/>
            <a:ext cx="14691755" cy="13716000"/>
            <a:chOff x="6109855" y="0"/>
            <a:chExt cx="14691755" cy="13716000"/>
          </a:xfrm>
        </p:grpSpPr>
        <p:sp>
          <p:nvSpPr>
            <p:cNvPr id="15" name="Rectangle 14">
              <a:extLst>
                <a:ext uri="{FF2B5EF4-FFF2-40B4-BE49-F238E27FC236}">
                  <a16:creationId xmlns:a16="http://schemas.microsoft.com/office/drawing/2014/main" id="{7FB7DDF1-A988-1309-1FB3-03F0482485EA}"/>
                </a:ext>
              </a:extLst>
            </p:cNvPr>
            <p:cNvSpPr/>
            <p:nvPr/>
          </p:nvSpPr>
          <p:spPr>
            <a:xfrm>
              <a:off x="6109855" y="0"/>
              <a:ext cx="4904509" cy="13716000"/>
            </a:xfrm>
            <a:prstGeom prst="rect">
              <a:avLst/>
            </a:prstGeom>
            <a:pattFill prst="pct5">
              <a:fgClr>
                <a:srgbClr val="FFFFFF"/>
              </a:fgClr>
              <a:bgClr>
                <a:srgbClr val="7FDBFB"/>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6" name="Rectangle 15">
              <a:extLst>
                <a:ext uri="{FF2B5EF4-FFF2-40B4-BE49-F238E27FC236}">
                  <a16:creationId xmlns:a16="http://schemas.microsoft.com/office/drawing/2014/main" id="{E63268DD-8A99-3598-D110-17DD7221F94E}"/>
                </a:ext>
              </a:extLst>
            </p:cNvPr>
            <p:cNvSpPr/>
            <p:nvPr/>
          </p:nvSpPr>
          <p:spPr>
            <a:xfrm>
              <a:off x="15897101" y="0"/>
              <a:ext cx="4904509" cy="4899600"/>
            </a:xfrm>
            <a:prstGeom prst="rect">
              <a:avLst/>
            </a:prstGeom>
            <a:pattFill prst="pct5">
              <a:fgClr>
                <a:srgbClr val="FFFFFF"/>
              </a:fgClr>
              <a:bgClr>
                <a:srgbClr val="7FDBFB"/>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 name="Rectangle 16">
              <a:extLst>
                <a:ext uri="{FF2B5EF4-FFF2-40B4-BE49-F238E27FC236}">
                  <a16:creationId xmlns:a16="http://schemas.microsoft.com/office/drawing/2014/main" id="{FAFCC162-08AE-BD78-58B2-CA77EFA21DDE}"/>
                </a:ext>
              </a:extLst>
            </p:cNvPr>
            <p:cNvSpPr/>
            <p:nvPr/>
          </p:nvSpPr>
          <p:spPr>
            <a:xfrm>
              <a:off x="11003478" y="0"/>
              <a:ext cx="4904509" cy="8784000"/>
            </a:xfrm>
            <a:prstGeom prst="rect">
              <a:avLst/>
            </a:prstGeom>
            <a:pattFill prst="pct5">
              <a:fgClr>
                <a:srgbClr val="FFFFFF"/>
              </a:fgClr>
              <a:bgClr>
                <a:srgbClr val="7FDBFB"/>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grpSp>
      <p:grpSp>
        <p:nvGrpSpPr>
          <p:cNvPr id="24" name="Group 23">
            <a:extLst>
              <a:ext uri="{FF2B5EF4-FFF2-40B4-BE49-F238E27FC236}">
                <a16:creationId xmlns:a16="http://schemas.microsoft.com/office/drawing/2014/main" id="{E2294308-3CD0-718D-26D9-B67E3390DD46}"/>
              </a:ext>
            </a:extLst>
          </p:cNvPr>
          <p:cNvGrpSpPr/>
          <p:nvPr/>
        </p:nvGrpSpPr>
        <p:grpSpPr>
          <a:xfrm>
            <a:off x="2268027" y="1233603"/>
            <a:ext cx="9099560" cy="8591973"/>
            <a:chOff x="2267112" y="1417726"/>
            <a:chExt cx="9099560" cy="8591973"/>
          </a:xfrm>
        </p:grpSpPr>
        <p:sp>
          <p:nvSpPr>
            <p:cNvPr id="12" name="TextBox 11">
              <a:extLst>
                <a:ext uri="{FF2B5EF4-FFF2-40B4-BE49-F238E27FC236}">
                  <a16:creationId xmlns:a16="http://schemas.microsoft.com/office/drawing/2014/main" id="{1EDFD3E0-59CD-14CD-04CA-DEC707D0FC12}"/>
                </a:ext>
              </a:extLst>
            </p:cNvPr>
            <p:cNvSpPr txBox="1"/>
            <p:nvPr/>
          </p:nvSpPr>
          <p:spPr>
            <a:xfrm>
              <a:off x="2268027" y="1417726"/>
              <a:ext cx="9092233" cy="2657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BY" sz="16600" b="1" i="0" u="none" strike="noStrike" cap="none" spc="0" normalizeH="0" baseline="0">
                  <a:ln>
                    <a:noFill/>
                  </a:ln>
                  <a:solidFill>
                    <a:srgbClr val="009BFF"/>
                  </a:solidFill>
                  <a:effectLst/>
                  <a:uFillTx/>
                  <a:latin typeface="Helvetica" pitchFamily="2" charset="0"/>
                  <a:sym typeface="Canela Text Regular"/>
                </a:rPr>
                <a:t>I</a:t>
              </a:r>
              <a:r>
                <a:rPr kumimoji="0" lang="en-BY" sz="16600" b="1" i="0" u="none" strike="noStrike" cap="none" spc="0" normalizeH="0" baseline="0">
                  <a:ln>
                    <a:noFill/>
                  </a:ln>
                  <a:solidFill>
                    <a:srgbClr val="000000"/>
                  </a:solidFill>
                  <a:effectLst/>
                  <a:uFillTx/>
                  <a:latin typeface="Helvetica" pitchFamily="2" charset="0"/>
                  <a:sym typeface="Canela Text Regular"/>
                </a:rPr>
                <a:t>nternet  </a:t>
              </a:r>
            </a:p>
          </p:txBody>
        </p:sp>
        <p:sp>
          <p:nvSpPr>
            <p:cNvPr id="19" name="TextBox 18">
              <a:extLst>
                <a:ext uri="{FF2B5EF4-FFF2-40B4-BE49-F238E27FC236}">
                  <a16:creationId xmlns:a16="http://schemas.microsoft.com/office/drawing/2014/main" id="{363F4921-15E9-2972-7028-11FB25EDFEC7}"/>
                </a:ext>
              </a:extLst>
            </p:cNvPr>
            <p:cNvSpPr txBox="1"/>
            <p:nvPr/>
          </p:nvSpPr>
          <p:spPr>
            <a:xfrm>
              <a:off x="2267112" y="7300239"/>
              <a:ext cx="8736366" cy="270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BY" sz="16600" b="1" i="0" u="none" strike="noStrike" cap="none" spc="0" normalizeH="0" baseline="0">
                  <a:ln>
                    <a:noFill/>
                  </a:ln>
                  <a:solidFill>
                    <a:srgbClr val="009BFF"/>
                  </a:solidFill>
                  <a:effectLst/>
                  <a:uFillTx/>
                  <a:latin typeface="Helvetica" pitchFamily="2" charset="0"/>
                  <a:sym typeface="Canela Text Regular"/>
                </a:rPr>
                <a:t>P</a:t>
              </a:r>
              <a:r>
                <a:rPr kumimoji="0" lang="en-BY" sz="16600" b="1" i="0" u="none" strike="noStrike" cap="none" spc="0" normalizeH="0" baseline="0">
                  <a:ln>
                    <a:noFill/>
                  </a:ln>
                  <a:solidFill>
                    <a:srgbClr val="000000"/>
                  </a:solidFill>
                  <a:effectLst/>
                  <a:uFillTx/>
                  <a:latin typeface="Helvetica" pitchFamily="2" charset="0"/>
                  <a:sym typeface="Canela Text Regular"/>
                </a:rPr>
                <a:t>rotocol</a:t>
              </a:r>
            </a:p>
          </p:txBody>
        </p:sp>
        <p:sp>
          <p:nvSpPr>
            <p:cNvPr id="20" name="TextBox 19">
              <a:extLst>
                <a:ext uri="{FF2B5EF4-FFF2-40B4-BE49-F238E27FC236}">
                  <a16:creationId xmlns:a16="http://schemas.microsoft.com/office/drawing/2014/main" id="{AD12C96A-7B7C-98A9-9784-2216D3EE17E7}"/>
                </a:ext>
              </a:extLst>
            </p:cNvPr>
            <p:cNvSpPr txBox="1"/>
            <p:nvPr/>
          </p:nvSpPr>
          <p:spPr>
            <a:xfrm>
              <a:off x="2268027" y="5300563"/>
              <a:ext cx="9098645" cy="270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16600" b="1" i="0" u="none" strike="noStrike" cap="none" spc="0" normalizeH="0" baseline="0">
                  <a:ln>
                    <a:noFill/>
                  </a:ln>
                  <a:solidFill>
                    <a:srgbClr val="009BFF"/>
                  </a:solidFill>
                  <a:effectLst/>
                  <a:uFillTx/>
                  <a:latin typeface="Helvetica" pitchFamily="2" charset="0"/>
                  <a:sym typeface="Canela Text Regular"/>
                </a:rPr>
                <a:t>M</a:t>
              </a:r>
              <a:r>
                <a:rPr kumimoji="0" lang="en-BY" sz="16600" b="1" i="0" u="none" strike="noStrike" cap="none" spc="0" normalizeH="0" baseline="0">
                  <a:ln>
                    <a:noFill/>
                  </a:ln>
                  <a:solidFill>
                    <a:srgbClr val="000000"/>
                  </a:solidFill>
                  <a:effectLst/>
                  <a:uFillTx/>
                  <a:latin typeface="Helvetica" pitchFamily="2" charset="0"/>
                  <a:sym typeface="Canela Text Regular"/>
                </a:rPr>
                <a:t>essage</a:t>
              </a:r>
              <a:endParaRPr kumimoji="0" lang="en-BY" sz="6000" b="0" i="0" u="none" strike="noStrike" cap="none" spc="0" normalizeH="0" baseline="0">
                <a:ln>
                  <a:noFill/>
                </a:ln>
                <a:solidFill>
                  <a:srgbClr val="000000"/>
                </a:solidFill>
                <a:effectLst/>
                <a:uFillTx/>
                <a:latin typeface="Helvetica" pitchFamily="2" charset="0"/>
                <a:sym typeface="Canela Text Regular"/>
              </a:endParaRPr>
            </a:p>
          </p:txBody>
        </p:sp>
        <p:sp>
          <p:nvSpPr>
            <p:cNvPr id="21" name="TextBox 20">
              <a:extLst>
                <a:ext uri="{FF2B5EF4-FFF2-40B4-BE49-F238E27FC236}">
                  <a16:creationId xmlns:a16="http://schemas.microsoft.com/office/drawing/2014/main" id="{031B44CA-2FC1-5612-4853-1D8D771F85A8}"/>
                </a:ext>
              </a:extLst>
            </p:cNvPr>
            <p:cNvSpPr txBox="1"/>
            <p:nvPr/>
          </p:nvSpPr>
          <p:spPr>
            <a:xfrm>
              <a:off x="2268027" y="3399696"/>
              <a:ext cx="7668766" cy="270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16600" b="1" i="0" u="none" strike="noStrike" cap="none" spc="0" normalizeH="0" baseline="0">
                  <a:ln>
                    <a:noFill/>
                  </a:ln>
                  <a:solidFill>
                    <a:srgbClr val="009BFF"/>
                  </a:solidFill>
                  <a:effectLst/>
                  <a:uFillTx/>
                  <a:latin typeface="Helvetica" pitchFamily="2" charset="0"/>
                  <a:sym typeface="Canela Text Regular"/>
                </a:rPr>
                <a:t>C</a:t>
              </a:r>
              <a:r>
                <a:rPr kumimoji="0" lang="en-BY" sz="16600" b="1" i="0" u="none" strike="noStrike" cap="none" spc="0" normalizeH="0" baseline="0">
                  <a:ln>
                    <a:noFill/>
                  </a:ln>
                  <a:solidFill>
                    <a:srgbClr val="000000"/>
                  </a:solidFill>
                  <a:effectLst/>
                  <a:uFillTx/>
                  <a:latin typeface="Helvetica" pitchFamily="2" charset="0"/>
                  <a:sym typeface="Canela Text Regular"/>
                </a:rPr>
                <a:t>ontrol</a:t>
              </a:r>
              <a:endParaRPr kumimoji="0" lang="en-BY" sz="6000" b="0" i="0" u="none" strike="noStrike" cap="none" spc="0" normalizeH="0" baseline="0">
                <a:ln>
                  <a:noFill/>
                </a:ln>
                <a:solidFill>
                  <a:srgbClr val="000000"/>
                </a:solidFill>
                <a:effectLst/>
                <a:uFillTx/>
                <a:latin typeface="Helvetica" pitchFamily="2" charset="0"/>
                <a:sym typeface="Canela Text Regular"/>
              </a:endParaRPr>
            </a:p>
          </p:txBody>
        </p:sp>
      </p:grpSp>
      <p:grpSp>
        <p:nvGrpSpPr>
          <p:cNvPr id="25" name="Group 24">
            <a:extLst>
              <a:ext uri="{FF2B5EF4-FFF2-40B4-BE49-F238E27FC236}">
                <a16:creationId xmlns:a16="http://schemas.microsoft.com/office/drawing/2014/main" id="{7E843788-3A0E-4370-D7AD-8903E6CB39FD}"/>
              </a:ext>
            </a:extLst>
          </p:cNvPr>
          <p:cNvGrpSpPr/>
          <p:nvPr/>
        </p:nvGrpSpPr>
        <p:grpSpPr>
          <a:xfrm>
            <a:off x="2311327" y="10619155"/>
            <a:ext cx="9668381" cy="1819985"/>
            <a:chOff x="2268027" y="9836750"/>
            <a:chExt cx="9668381" cy="1819985"/>
          </a:xfrm>
        </p:grpSpPr>
        <p:sp>
          <p:nvSpPr>
            <p:cNvPr id="22" name="TextBox 21">
              <a:extLst>
                <a:ext uri="{FF2B5EF4-FFF2-40B4-BE49-F238E27FC236}">
                  <a16:creationId xmlns:a16="http://schemas.microsoft.com/office/drawing/2014/main" id="{916652B6-C3CE-5F7A-AAC8-3FEF9D3FB877}"/>
                </a:ext>
              </a:extLst>
            </p:cNvPr>
            <p:cNvSpPr txBox="1"/>
            <p:nvPr/>
          </p:nvSpPr>
          <p:spPr>
            <a:xfrm>
              <a:off x="2268027" y="9836750"/>
              <a:ext cx="5349221" cy="18199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000">
                  <a:solidFill>
                    <a:schemeClr val="tx1"/>
                  </a:solidFill>
                  <a:latin typeface="Helvetica" pitchFamily="2" charset="0"/>
                </a:rPr>
                <a:t>Karki Gaurav</a:t>
              </a:r>
            </a:p>
            <a:p>
              <a:pPr>
                <a:spcBef>
                  <a:spcPts val="0"/>
                </a:spcBef>
              </a:pPr>
              <a:r>
                <a:rPr lang="en-BY" sz="4000">
                  <a:solidFill>
                    <a:schemeClr val="tx1"/>
                  </a:solidFill>
                  <a:latin typeface="Helvetica" pitchFamily="2" charset="0"/>
                </a:rPr>
                <a:t>Tanada Alexander Ryu</a:t>
              </a:r>
            </a:p>
            <a:p>
              <a:pPr>
                <a:spcBef>
                  <a:spcPts val="0"/>
                </a:spcBef>
              </a:pPr>
              <a:r>
                <a:rPr lang="en-BY" sz="4000">
                  <a:solidFill>
                    <a:schemeClr val="tx1"/>
                  </a:solidFill>
                  <a:latin typeface="Helvetica" pitchFamily="2" charset="0"/>
                </a:rPr>
                <a:t>Tanada Michael Hiro</a:t>
              </a:r>
              <a:endParaRPr kumimoji="0" lang="en-BY" sz="4000" i="0" u="none" strike="noStrike" cap="none" spc="0" normalizeH="0" baseline="0">
                <a:ln>
                  <a:noFill/>
                </a:ln>
                <a:solidFill>
                  <a:schemeClr val="tx1"/>
                </a:solidFill>
                <a:effectLst/>
                <a:uFillTx/>
                <a:latin typeface="Helvetica" pitchFamily="2" charset="0"/>
                <a:sym typeface="Canela Text Regular"/>
              </a:endParaRPr>
            </a:p>
          </p:txBody>
        </p:sp>
        <p:sp>
          <p:nvSpPr>
            <p:cNvPr id="23" name="TextBox 22">
              <a:extLst>
                <a:ext uri="{FF2B5EF4-FFF2-40B4-BE49-F238E27FC236}">
                  <a16:creationId xmlns:a16="http://schemas.microsoft.com/office/drawing/2014/main" id="{4D439168-6584-1185-C1E8-661CF42B6290}"/>
                </a:ext>
              </a:extLst>
            </p:cNvPr>
            <p:cNvSpPr txBox="1"/>
            <p:nvPr/>
          </p:nvSpPr>
          <p:spPr>
            <a:xfrm>
              <a:off x="8154924" y="9892149"/>
              <a:ext cx="3781484"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000">
                  <a:solidFill>
                    <a:schemeClr val="tx1"/>
                  </a:solidFill>
                  <a:latin typeface="Helvetica" pitchFamily="2" charset="0"/>
                </a:rPr>
                <a:t>Kozich Dziyana</a:t>
              </a:r>
            </a:p>
            <a:p>
              <a:pPr>
                <a:spcBef>
                  <a:spcPts val="0"/>
                </a:spcBef>
              </a:pPr>
              <a:r>
                <a:rPr lang="en-BY" sz="4000">
                  <a:solidFill>
                    <a:schemeClr val="tx1"/>
                  </a:solidFill>
                  <a:latin typeface="Helvetica" pitchFamily="2" charset="0"/>
                </a:rPr>
                <a:t>Gandi</a:t>
              </a:r>
            </a:p>
            <a:p>
              <a:pPr>
                <a:spcBef>
                  <a:spcPts val="0"/>
                </a:spcBef>
              </a:pPr>
              <a:r>
                <a:rPr lang="en-BY" sz="4000">
                  <a:solidFill>
                    <a:schemeClr val="tx1"/>
                  </a:solidFill>
                  <a:latin typeface="Helvetica" pitchFamily="2" charset="0"/>
                </a:rPr>
                <a:t>Grebinnyi Anton</a:t>
              </a:r>
              <a:endParaRPr kumimoji="0" lang="en-BY" sz="4000" i="0" u="none" strike="noStrike" cap="none" spc="0" normalizeH="0" baseline="0">
                <a:ln>
                  <a:noFill/>
                </a:ln>
                <a:solidFill>
                  <a:schemeClr val="tx1"/>
                </a:solidFill>
                <a:effectLst/>
                <a:uFillTx/>
                <a:latin typeface="Helvetica" pitchFamily="2" charset="0"/>
                <a:sym typeface="Canela Text Regular"/>
              </a:endParaRP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D60EB42F-D124-9935-473C-EBE89F65C854}"/>
              </a:ext>
            </a:extLst>
          </p:cNvPr>
          <p:cNvGraphicFramePr>
            <a:graphicFrameLocks noGrp="1"/>
          </p:cNvGraphicFramePr>
          <p:nvPr>
            <p:extLst>
              <p:ext uri="{D42A27DB-BD31-4B8C-83A1-F6EECF244321}">
                <p14:modId xmlns:p14="http://schemas.microsoft.com/office/powerpoint/2010/main" val="2120328925"/>
              </p:ext>
            </p:extLst>
          </p:nvPr>
        </p:nvGraphicFramePr>
        <p:xfrm>
          <a:off x="14490995" y="3441831"/>
          <a:ext cx="8450328" cy="1933262"/>
        </p:xfrm>
        <a:graphic>
          <a:graphicData uri="http://schemas.openxmlformats.org/drawingml/2006/table">
            <a:tbl>
              <a:tblPr firstRow="1" bandRow="1">
                <a:tableStyleId>{5940675A-B579-460E-94D1-54222C63F5DA}</a:tableStyleId>
              </a:tblPr>
              <a:tblGrid>
                <a:gridCol w="2112582">
                  <a:extLst>
                    <a:ext uri="{9D8B030D-6E8A-4147-A177-3AD203B41FA5}">
                      <a16:colId xmlns:a16="http://schemas.microsoft.com/office/drawing/2014/main" val="3099922973"/>
                    </a:ext>
                  </a:extLst>
                </a:gridCol>
                <a:gridCol w="2112582">
                  <a:extLst>
                    <a:ext uri="{9D8B030D-6E8A-4147-A177-3AD203B41FA5}">
                      <a16:colId xmlns:a16="http://schemas.microsoft.com/office/drawing/2014/main" val="632569459"/>
                    </a:ext>
                  </a:extLst>
                </a:gridCol>
                <a:gridCol w="4225164">
                  <a:extLst>
                    <a:ext uri="{9D8B030D-6E8A-4147-A177-3AD203B41FA5}">
                      <a16:colId xmlns:a16="http://schemas.microsoft.com/office/drawing/2014/main" val="2412916056"/>
                    </a:ext>
                  </a:extLst>
                </a:gridCol>
              </a:tblGrid>
              <a:tr h="653102">
                <a:tc>
                  <a:txBody>
                    <a:bodyPr/>
                    <a:lstStyle/>
                    <a:p>
                      <a:pPr algn="ctr"/>
                      <a:r>
                        <a:rPr lang="en-BY">
                          <a:latin typeface="Helvetica" pitchFamily="2" charset="0"/>
                        </a:rPr>
                        <a:t>8</a:t>
                      </a:r>
                    </a:p>
                  </a:txBody>
                  <a:tcPr/>
                </a:tc>
                <a:tc>
                  <a:txBody>
                    <a:bodyPr/>
                    <a:lstStyle/>
                    <a:p>
                      <a:pPr algn="ctr"/>
                      <a:endParaRPr lang="en-BY">
                        <a:latin typeface="Helvetica" pitchFamily="2" charset="0"/>
                      </a:endParaRPr>
                    </a:p>
                  </a:txBody>
                  <a:tcPr/>
                </a:tc>
                <a:tc>
                  <a:txBody>
                    <a:bodyPr/>
                    <a:lstStyle/>
                    <a:p>
                      <a:pPr algn="ctr"/>
                      <a:r>
                        <a:rPr lang="en-BY">
                          <a:solidFill>
                            <a:schemeClr val="bg1"/>
                          </a:solidFill>
                          <a:latin typeface="Helvetica" pitchFamily="2" charset="0"/>
                        </a:rPr>
                        <a:t>0</a:t>
                      </a:r>
                    </a:p>
                  </a:txBody>
                  <a:tcPr>
                    <a:solidFill>
                      <a:srgbClr val="FF2439"/>
                    </a:solidFill>
                  </a:tcPr>
                </a:tc>
                <a:extLst>
                  <a:ext uri="{0D108BD9-81ED-4DB2-BD59-A6C34878D82A}">
                    <a16:rowId xmlns:a16="http://schemas.microsoft.com/office/drawing/2014/main" val="3485343929"/>
                  </a:ext>
                </a:extLst>
              </a:tr>
              <a:tr h="370840">
                <a:tc gridSpan="2">
                  <a:txBody>
                    <a:bodyPr/>
                    <a:lstStyle/>
                    <a:p>
                      <a:pPr algn="ctr"/>
                      <a:r>
                        <a:rPr lang="en-BY">
                          <a:latin typeface="Helvetica" pitchFamily="2" charset="0"/>
                        </a:rPr>
                        <a:t>1</a:t>
                      </a:r>
                    </a:p>
                  </a:txBody>
                  <a:tcPr/>
                </a:tc>
                <a:tc hMerge="1">
                  <a:txBody>
                    <a:bodyPr/>
                    <a:lstStyle/>
                    <a:p>
                      <a:endParaRPr lang="en-BY"/>
                    </a:p>
                  </a:txBody>
                  <a:tcPr/>
                </a:tc>
                <a:tc>
                  <a:txBody>
                    <a:bodyPr/>
                    <a:lstStyle/>
                    <a:p>
                      <a:pPr algn="ctr"/>
                      <a:r>
                        <a:rPr lang="en-BY">
                          <a:latin typeface="Helvetica" pitchFamily="2" charset="0"/>
                        </a:rPr>
                        <a:t>9</a:t>
                      </a:r>
                    </a:p>
                  </a:txBody>
                  <a:tcPr/>
                </a:tc>
                <a:extLst>
                  <a:ext uri="{0D108BD9-81ED-4DB2-BD59-A6C34878D82A}">
                    <a16:rowId xmlns:a16="http://schemas.microsoft.com/office/drawing/2014/main" val="1118563305"/>
                  </a:ext>
                </a:extLst>
              </a:tr>
              <a:tr h="370840">
                <a:tc gridSpan="3">
                  <a:txBody>
                    <a:bodyPr/>
                    <a:lstStyle/>
                    <a:p>
                      <a:pPr algn="ctr"/>
                      <a:r>
                        <a:rPr lang="en-BY">
                          <a:latin typeface="Helvetica" pitchFamily="2" charset="0"/>
                        </a:rPr>
                        <a:t>TEST</a:t>
                      </a:r>
                    </a:p>
                  </a:txBody>
                  <a:tcPr/>
                </a:tc>
                <a:tc hMerge="1">
                  <a:txBody>
                    <a:bodyPr/>
                    <a:lstStyle/>
                    <a:p>
                      <a:endParaRPr lang="en-BY"/>
                    </a:p>
                  </a:txBody>
                  <a:tcPr/>
                </a:tc>
                <a:tc hMerge="1">
                  <a:txBody>
                    <a:bodyPr/>
                    <a:lstStyle/>
                    <a:p>
                      <a:endParaRPr lang="en-BY"/>
                    </a:p>
                  </a:txBody>
                  <a:tcPr/>
                </a:tc>
                <a:extLst>
                  <a:ext uri="{0D108BD9-81ED-4DB2-BD59-A6C34878D82A}">
                    <a16:rowId xmlns:a16="http://schemas.microsoft.com/office/drawing/2014/main" val="13751535"/>
                  </a:ext>
                </a:extLst>
              </a:tr>
            </a:tbl>
          </a:graphicData>
        </a:graphic>
      </p:graphicFrame>
      <p:graphicFrame>
        <p:nvGraphicFramePr>
          <p:cNvPr id="29" name="Table 28">
            <a:extLst>
              <a:ext uri="{FF2B5EF4-FFF2-40B4-BE49-F238E27FC236}">
                <a16:creationId xmlns:a16="http://schemas.microsoft.com/office/drawing/2014/main" id="{5FA38E8C-B3F1-E247-DDD1-FF62359EB158}"/>
              </a:ext>
            </a:extLst>
          </p:cNvPr>
          <p:cNvGraphicFramePr>
            <a:graphicFrameLocks noGrp="1"/>
          </p:cNvGraphicFramePr>
          <p:nvPr>
            <p:extLst>
              <p:ext uri="{D42A27DB-BD31-4B8C-83A1-F6EECF244321}">
                <p14:modId xmlns:p14="http://schemas.microsoft.com/office/powerpoint/2010/main" val="2326891627"/>
              </p:ext>
            </p:extLst>
          </p:nvPr>
        </p:nvGraphicFramePr>
        <p:xfrm>
          <a:off x="15301490" y="3173798"/>
          <a:ext cx="6940790" cy="7368404"/>
        </p:xfrm>
        <a:graphic>
          <a:graphicData uri="http://schemas.openxmlformats.org/drawingml/2006/table">
            <a:tbl>
              <a:tblPr firstRow="1" bandRow="1">
                <a:tableStyleId>{5940675A-B579-460E-94D1-54222C63F5DA}</a:tableStyleId>
              </a:tblPr>
              <a:tblGrid>
                <a:gridCol w="1683917">
                  <a:extLst>
                    <a:ext uri="{9D8B030D-6E8A-4147-A177-3AD203B41FA5}">
                      <a16:colId xmlns:a16="http://schemas.microsoft.com/office/drawing/2014/main" val="312383734"/>
                    </a:ext>
                  </a:extLst>
                </a:gridCol>
                <a:gridCol w="1324452">
                  <a:extLst>
                    <a:ext uri="{9D8B030D-6E8A-4147-A177-3AD203B41FA5}">
                      <a16:colId xmlns:a16="http://schemas.microsoft.com/office/drawing/2014/main" val="1980431591"/>
                    </a:ext>
                  </a:extLst>
                </a:gridCol>
                <a:gridCol w="3932421">
                  <a:extLst>
                    <a:ext uri="{9D8B030D-6E8A-4147-A177-3AD203B41FA5}">
                      <a16:colId xmlns:a16="http://schemas.microsoft.com/office/drawing/2014/main" val="2351266043"/>
                    </a:ext>
                  </a:extLst>
                </a:gridCol>
              </a:tblGrid>
              <a:tr h="907186">
                <a:tc>
                  <a:txBody>
                    <a:bodyPr/>
                    <a:lstStyle/>
                    <a:p>
                      <a:r>
                        <a:rPr lang="en-BY" sz="2800" b="1">
                          <a:latin typeface="Helvetica" pitchFamily="2" charset="0"/>
                        </a:rPr>
                        <a:t>ICMP Type</a:t>
                      </a:r>
                    </a:p>
                  </a:txBody>
                  <a:tcPr/>
                </a:tc>
                <a:tc>
                  <a:txBody>
                    <a:bodyPr/>
                    <a:lstStyle/>
                    <a:p>
                      <a:r>
                        <a:rPr lang="en-BY" sz="2800" b="1">
                          <a:latin typeface="Helvetica" pitchFamily="2" charset="0"/>
                        </a:rPr>
                        <a:t>Code</a:t>
                      </a:r>
                    </a:p>
                  </a:txBody>
                  <a:tcPr/>
                </a:tc>
                <a:tc>
                  <a:txBody>
                    <a:bodyPr/>
                    <a:lstStyle/>
                    <a:p>
                      <a:r>
                        <a:rPr lang="en-BY" sz="2800" b="1">
                          <a:latin typeface="Helvetica" pitchFamily="2" charset="0"/>
                        </a:rPr>
                        <a:t>Description</a:t>
                      </a:r>
                    </a:p>
                  </a:txBody>
                  <a:tcPr/>
                </a:tc>
                <a:extLst>
                  <a:ext uri="{0D108BD9-81ED-4DB2-BD59-A6C34878D82A}">
                    <a16:rowId xmlns:a16="http://schemas.microsoft.com/office/drawing/2014/main" val="311258686"/>
                  </a:ext>
                </a:extLst>
              </a:tr>
              <a:tr h="661001">
                <a:tc>
                  <a:txBody>
                    <a:bodyPr/>
                    <a:lstStyle/>
                    <a:p>
                      <a:r>
                        <a:rPr lang="en-BY" sz="2800">
                          <a:latin typeface="Helvetica" pitchFamily="2" charset="0"/>
                        </a:rPr>
                        <a:t>0</a:t>
                      </a:r>
                    </a:p>
                  </a:txBody>
                  <a:tcPr/>
                </a:tc>
                <a:tc>
                  <a:txBody>
                    <a:bodyPr/>
                    <a:lstStyle/>
                    <a:p>
                      <a:r>
                        <a:rPr lang="en-BY" sz="2800">
                          <a:latin typeface="Helvetica" pitchFamily="2" charset="0"/>
                        </a:rPr>
                        <a:t>0</a:t>
                      </a:r>
                    </a:p>
                  </a:txBody>
                  <a:tcPr/>
                </a:tc>
                <a:tc>
                  <a:txBody>
                    <a:bodyPr/>
                    <a:lstStyle/>
                    <a:p>
                      <a:r>
                        <a:rPr lang="en-BY" sz="2800">
                          <a:latin typeface="Helvetica" pitchFamily="2" charset="0"/>
                        </a:rPr>
                        <a:t>Echo Reply</a:t>
                      </a:r>
                    </a:p>
                  </a:txBody>
                  <a:tcPr/>
                </a:tc>
                <a:extLst>
                  <a:ext uri="{0D108BD9-81ED-4DB2-BD59-A6C34878D82A}">
                    <a16:rowId xmlns:a16="http://schemas.microsoft.com/office/drawing/2014/main" val="3502958618"/>
                  </a:ext>
                </a:extLst>
              </a:tr>
              <a:tr h="907186">
                <a:tc>
                  <a:txBody>
                    <a:bodyPr/>
                    <a:lstStyle/>
                    <a:p>
                      <a:r>
                        <a:rPr lang="en-BY" sz="2800">
                          <a:latin typeface="Helvetica" pitchFamily="2" charset="0"/>
                        </a:rPr>
                        <a:t>3</a:t>
                      </a:r>
                    </a:p>
                  </a:txBody>
                  <a:tcPr/>
                </a:tc>
                <a:tc>
                  <a:txBody>
                    <a:bodyPr/>
                    <a:lstStyle/>
                    <a:p>
                      <a:r>
                        <a:rPr lang="en-BY" sz="2800">
                          <a:latin typeface="Helvetica" pitchFamily="2" charset="0"/>
                        </a:rPr>
                        <a:t>0</a:t>
                      </a:r>
                    </a:p>
                  </a:txBody>
                  <a:tcPr/>
                </a:tc>
                <a:tc>
                  <a:txBody>
                    <a:bodyPr/>
                    <a:lstStyle/>
                    <a:p>
                      <a:r>
                        <a:rPr lang="en-BY" sz="2800">
                          <a:latin typeface="Helvetica" pitchFamily="2" charset="0"/>
                        </a:rPr>
                        <a:t>Destination network Unreachable</a:t>
                      </a:r>
                    </a:p>
                  </a:txBody>
                  <a:tcPr/>
                </a:tc>
                <a:extLst>
                  <a:ext uri="{0D108BD9-81ED-4DB2-BD59-A6C34878D82A}">
                    <a16:rowId xmlns:a16="http://schemas.microsoft.com/office/drawing/2014/main" val="359921129"/>
                  </a:ext>
                </a:extLst>
              </a:tr>
              <a:tr h="907186">
                <a:tc>
                  <a:txBody>
                    <a:bodyPr/>
                    <a:lstStyle/>
                    <a:p>
                      <a:r>
                        <a:rPr lang="en-BY" sz="2800">
                          <a:latin typeface="Helvetica" pitchFamily="2" charset="0"/>
                        </a:rPr>
                        <a:t>3</a:t>
                      </a:r>
                    </a:p>
                  </a:txBody>
                  <a:tcPr/>
                </a:tc>
                <a:tc>
                  <a:txBody>
                    <a:bodyPr/>
                    <a:lstStyle/>
                    <a:p>
                      <a:r>
                        <a:rPr lang="en-BY" sz="2800">
                          <a:latin typeface="Helvetica" pitchFamily="2" charset="0"/>
                        </a:rPr>
                        <a:t>1</a:t>
                      </a:r>
                    </a:p>
                  </a:txBody>
                  <a:tcPr/>
                </a:tc>
                <a:tc>
                  <a:txBody>
                    <a:bodyPr/>
                    <a:lstStyle/>
                    <a:p>
                      <a:r>
                        <a:rPr lang="en-BY" sz="2800">
                          <a:latin typeface="Helvetica" pitchFamily="2" charset="0"/>
                        </a:rPr>
                        <a:t>Destination Host Unreachable</a:t>
                      </a:r>
                    </a:p>
                  </a:txBody>
                  <a:tcPr/>
                </a:tc>
                <a:extLst>
                  <a:ext uri="{0D108BD9-81ED-4DB2-BD59-A6C34878D82A}">
                    <a16:rowId xmlns:a16="http://schemas.microsoft.com/office/drawing/2014/main" val="3433926949"/>
                  </a:ext>
                </a:extLst>
              </a:tr>
              <a:tr h="907186">
                <a:tc>
                  <a:txBody>
                    <a:bodyPr/>
                    <a:lstStyle/>
                    <a:p>
                      <a:r>
                        <a:rPr lang="en-BY" sz="2800">
                          <a:latin typeface="Helvetica" pitchFamily="2" charset="0"/>
                        </a:rPr>
                        <a:t>3</a:t>
                      </a:r>
                    </a:p>
                  </a:txBody>
                  <a:tcPr/>
                </a:tc>
                <a:tc>
                  <a:txBody>
                    <a:bodyPr/>
                    <a:lstStyle/>
                    <a:p>
                      <a:r>
                        <a:rPr lang="en-BY" sz="2800">
                          <a:latin typeface="Helvetica" pitchFamily="2" charset="0"/>
                        </a:rPr>
                        <a:t>2</a:t>
                      </a:r>
                    </a:p>
                  </a:txBody>
                  <a:tcPr/>
                </a:tc>
                <a:tc>
                  <a:txBody>
                    <a:bodyPr/>
                    <a:lstStyle/>
                    <a:p>
                      <a:r>
                        <a:rPr lang="en-BY" sz="2800">
                          <a:latin typeface="Helvetica" pitchFamily="2" charset="0"/>
                        </a:rPr>
                        <a:t>Destination Protocol Unreachable</a:t>
                      </a:r>
                    </a:p>
                  </a:txBody>
                  <a:tcPr/>
                </a:tc>
                <a:extLst>
                  <a:ext uri="{0D108BD9-81ED-4DB2-BD59-A6C34878D82A}">
                    <a16:rowId xmlns:a16="http://schemas.microsoft.com/office/drawing/2014/main" val="1073625947"/>
                  </a:ext>
                </a:extLst>
              </a:tr>
              <a:tr h="907186">
                <a:tc>
                  <a:txBody>
                    <a:bodyPr/>
                    <a:lstStyle/>
                    <a:p>
                      <a:r>
                        <a:rPr lang="en-BY" sz="2800">
                          <a:latin typeface="Helvetica" pitchFamily="2" charset="0"/>
                        </a:rPr>
                        <a:t>3</a:t>
                      </a:r>
                    </a:p>
                  </a:txBody>
                  <a:tcPr/>
                </a:tc>
                <a:tc>
                  <a:txBody>
                    <a:bodyPr/>
                    <a:lstStyle/>
                    <a:p>
                      <a:r>
                        <a:rPr lang="en-BY" sz="2800">
                          <a:latin typeface="Helvetica" pitchFamily="2" charset="0"/>
                        </a:rPr>
                        <a:t>7</a:t>
                      </a:r>
                    </a:p>
                  </a:txBody>
                  <a:tcPr/>
                </a:tc>
                <a:tc>
                  <a:txBody>
                    <a:bodyPr/>
                    <a:lstStyle/>
                    <a:p>
                      <a:r>
                        <a:rPr lang="en-BY" sz="2800">
                          <a:latin typeface="Helvetica" pitchFamily="2" charset="0"/>
                        </a:rPr>
                        <a:t>Destination Host Unknown</a:t>
                      </a:r>
                    </a:p>
                  </a:txBody>
                  <a:tcPr/>
                </a:tc>
                <a:extLst>
                  <a:ext uri="{0D108BD9-81ED-4DB2-BD59-A6C34878D82A}">
                    <a16:rowId xmlns:a16="http://schemas.microsoft.com/office/drawing/2014/main" val="1455811873"/>
                  </a:ext>
                </a:extLst>
              </a:tr>
              <a:tr h="661001">
                <a:tc>
                  <a:txBody>
                    <a:bodyPr/>
                    <a:lstStyle/>
                    <a:p>
                      <a:r>
                        <a:rPr lang="en-BY" sz="2800">
                          <a:latin typeface="Helvetica" pitchFamily="2" charset="0"/>
                        </a:rPr>
                        <a:t>8</a:t>
                      </a:r>
                    </a:p>
                  </a:txBody>
                  <a:tcPr/>
                </a:tc>
                <a:tc>
                  <a:txBody>
                    <a:bodyPr/>
                    <a:lstStyle/>
                    <a:p>
                      <a:r>
                        <a:rPr lang="en-BY" sz="2800">
                          <a:latin typeface="Helvetica" pitchFamily="2" charset="0"/>
                        </a:rPr>
                        <a:t>0</a:t>
                      </a:r>
                    </a:p>
                  </a:txBody>
                  <a:tcPr/>
                </a:tc>
                <a:tc>
                  <a:txBody>
                    <a:bodyPr/>
                    <a:lstStyle/>
                    <a:p>
                      <a:r>
                        <a:rPr lang="en-BY" sz="2800">
                          <a:latin typeface="Helvetica" pitchFamily="2" charset="0"/>
                        </a:rPr>
                        <a:t>Echo Request</a:t>
                      </a:r>
                    </a:p>
                  </a:txBody>
                  <a:tcPr/>
                </a:tc>
                <a:extLst>
                  <a:ext uri="{0D108BD9-81ED-4DB2-BD59-A6C34878D82A}">
                    <a16:rowId xmlns:a16="http://schemas.microsoft.com/office/drawing/2014/main" val="3536265279"/>
                  </a:ext>
                </a:extLst>
              </a:tr>
              <a:tr h="661001">
                <a:tc>
                  <a:txBody>
                    <a:bodyPr/>
                    <a:lstStyle/>
                    <a:p>
                      <a:r>
                        <a:rPr lang="en-BY" sz="2800">
                          <a:latin typeface="Helvetica" pitchFamily="2" charset="0"/>
                        </a:rPr>
                        <a:t>10</a:t>
                      </a:r>
                    </a:p>
                  </a:txBody>
                  <a:tcPr/>
                </a:tc>
                <a:tc>
                  <a:txBody>
                    <a:bodyPr/>
                    <a:lstStyle/>
                    <a:p>
                      <a:r>
                        <a:rPr lang="en-BY" sz="2800">
                          <a:latin typeface="Helvetica" pitchFamily="2" charset="0"/>
                        </a:rPr>
                        <a:t>0</a:t>
                      </a:r>
                    </a:p>
                  </a:txBody>
                  <a:tcPr/>
                </a:tc>
                <a:tc>
                  <a:txBody>
                    <a:bodyPr/>
                    <a:lstStyle/>
                    <a:p>
                      <a:r>
                        <a:rPr lang="en-BY" sz="2800">
                          <a:latin typeface="Helvetica" pitchFamily="2" charset="0"/>
                        </a:rPr>
                        <a:t>Router Discovery</a:t>
                      </a:r>
                    </a:p>
                  </a:txBody>
                  <a:tcPr/>
                </a:tc>
                <a:extLst>
                  <a:ext uri="{0D108BD9-81ED-4DB2-BD59-A6C34878D82A}">
                    <a16:rowId xmlns:a16="http://schemas.microsoft.com/office/drawing/2014/main" val="3016854045"/>
                  </a:ext>
                </a:extLst>
              </a:tr>
              <a:tr h="661001">
                <a:tc>
                  <a:txBody>
                    <a:bodyPr/>
                    <a:lstStyle/>
                    <a:p>
                      <a:r>
                        <a:rPr lang="en-BY" sz="2800">
                          <a:latin typeface="Helvetica" pitchFamily="2" charset="0"/>
                        </a:rPr>
                        <a:t>11</a:t>
                      </a:r>
                    </a:p>
                  </a:txBody>
                  <a:tcPr/>
                </a:tc>
                <a:tc>
                  <a:txBody>
                    <a:bodyPr/>
                    <a:lstStyle/>
                    <a:p>
                      <a:r>
                        <a:rPr lang="en-BY" sz="2800">
                          <a:latin typeface="Helvetica" pitchFamily="2" charset="0"/>
                        </a:rPr>
                        <a:t>0</a:t>
                      </a:r>
                    </a:p>
                  </a:txBody>
                  <a:tcPr/>
                </a:tc>
                <a:tc>
                  <a:txBody>
                    <a:bodyPr/>
                    <a:lstStyle/>
                    <a:p>
                      <a:r>
                        <a:rPr lang="en-BY" sz="2800">
                          <a:latin typeface="Helvetica" pitchFamily="2" charset="0"/>
                        </a:rPr>
                        <a:t>TTL expired</a:t>
                      </a:r>
                    </a:p>
                  </a:txBody>
                  <a:tcPr/>
                </a:tc>
                <a:extLst>
                  <a:ext uri="{0D108BD9-81ED-4DB2-BD59-A6C34878D82A}">
                    <a16:rowId xmlns:a16="http://schemas.microsoft.com/office/drawing/2014/main" val="3596422574"/>
                  </a:ext>
                </a:extLst>
              </a:tr>
            </a:tbl>
          </a:graphicData>
        </a:graphic>
      </p:graphicFrame>
      <p:grpSp>
        <p:nvGrpSpPr>
          <p:cNvPr id="57" name="Group 56">
            <a:extLst>
              <a:ext uri="{FF2B5EF4-FFF2-40B4-BE49-F238E27FC236}">
                <a16:creationId xmlns:a16="http://schemas.microsoft.com/office/drawing/2014/main" id="{8F442957-E36D-6875-1E8D-0544954413EA}"/>
              </a:ext>
            </a:extLst>
          </p:cNvPr>
          <p:cNvGrpSpPr/>
          <p:nvPr/>
        </p:nvGrpSpPr>
        <p:grpSpPr>
          <a:xfrm>
            <a:off x="14666945" y="3724964"/>
            <a:ext cx="8588422" cy="6779473"/>
            <a:chOff x="4387332" y="15213330"/>
            <a:chExt cx="8588422" cy="6779473"/>
          </a:xfrm>
        </p:grpSpPr>
        <p:grpSp>
          <p:nvGrpSpPr>
            <p:cNvPr id="58" name="Group 57">
              <a:extLst>
                <a:ext uri="{FF2B5EF4-FFF2-40B4-BE49-F238E27FC236}">
                  <a16:creationId xmlns:a16="http://schemas.microsoft.com/office/drawing/2014/main" id="{4B3E393D-E265-B9AB-911F-F192D45D543A}"/>
                </a:ext>
              </a:extLst>
            </p:cNvPr>
            <p:cNvGrpSpPr/>
            <p:nvPr/>
          </p:nvGrpSpPr>
          <p:grpSpPr>
            <a:xfrm>
              <a:off x="4387332" y="17025289"/>
              <a:ext cx="8259815" cy="4967514"/>
              <a:chOff x="-1617299" y="19811270"/>
              <a:chExt cx="8259815" cy="4967514"/>
            </a:xfrm>
          </p:grpSpPr>
          <p:sp>
            <p:nvSpPr>
              <p:cNvPr id="62" name="TextBox 61">
                <a:extLst>
                  <a:ext uri="{FF2B5EF4-FFF2-40B4-BE49-F238E27FC236}">
                    <a16:creationId xmlns:a16="http://schemas.microsoft.com/office/drawing/2014/main" id="{C6FE91F0-2A06-4AFA-4F6E-396FACF6BF0B}"/>
                  </a:ext>
                </a:extLst>
              </p:cNvPr>
              <p:cNvSpPr txBox="1"/>
              <p:nvPr/>
            </p:nvSpPr>
            <p:spPr>
              <a:xfrm>
                <a:off x="-1617299" y="19811270"/>
                <a:ext cx="2526653" cy="4967514"/>
              </a:xfrm>
              <a:prstGeom prst="rect">
                <a:avLst/>
              </a:prstGeom>
              <a:noFill/>
            </p:spPr>
            <p:txBody>
              <a:bodyPr wrap="none" rtlCol="0">
                <a:spAutoFit/>
              </a:bodyPr>
              <a:lstStyle/>
              <a:p>
                <a:pPr algn="r">
                  <a:spcBef>
                    <a:spcPts val="0"/>
                  </a:spcBef>
                </a:pPr>
                <a:r>
                  <a:rPr lang="en-BY"/>
                  <a:t>8 &amp; 0</a:t>
                </a:r>
              </a:p>
              <a:p>
                <a:pPr algn="r">
                  <a:spcBef>
                    <a:spcPts val="0"/>
                  </a:spcBef>
                </a:pPr>
                <a:r>
                  <a:rPr lang="en-BY"/>
                  <a:t>0</a:t>
                </a:r>
              </a:p>
              <a:p>
                <a:pPr algn="r">
                  <a:spcBef>
                    <a:spcPts val="0"/>
                  </a:spcBef>
                </a:pPr>
                <a:r>
                  <a:rPr lang="en-BY"/>
                  <a:t>1</a:t>
                </a:r>
              </a:p>
              <a:p>
                <a:pPr algn="r">
                  <a:spcBef>
                    <a:spcPts val="0"/>
                  </a:spcBef>
                </a:pPr>
                <a:r>
                  <a:rPr lang="en-BY"/>
                  <a:t>9</a:t>
                </a:r>
              </a:p>
              <a:p>
                <a:pPr algn="r">
                  <a:spcBef>
                    <a:spcPts val="0"/>
                  </a:spcBef>
                </a:pPr>
                <a:r>
                  <a:rPr lang="en-BY"/>
                  <a:t>T &amp; E</a:t>
                </a:r>
              </a:p>
              <a:p>
                <a:pPr algn="r">
                  <a:spcBef>
                    <a:spcPts val="0"/>
                  </a:spcBef>
                </a:pPr>
                <a:r>
                  <a:rPr lang="en-BY"/>
                  <a:t>S &amp; T</a:t>
                </a:r>
              </a:p>
              <a:p>
                <a:pPr algn="r">
                  <a:spcBef>
                    <a:spcPts val="0"/>
                  </a:spcBef>
                </a:pPr>
                <a:r>
                  <a:rPr lang="en-BY"/>
                  <a:t>Sum</a:t>
                </a:r>
              </a:p>
              <a:p>
                <a:pPr algn="r">
                  <a:spcBef>
                    <a:spcPts val="0"/>
                  </a:spcBef>
                </a:pPr>
                <a:r>
                  <a:rPr lang="en-BY"/>
                  <a:t>Checksum</a:t>
                </a:r>
              </a:p>
            </p:txBody>
          </p:sp>
          <p:sp>
            <p:nvSpPr>
              <p:cNvPr id="63" name="TextBox 62">
                <a:extLst>
                  <a:ext uri="{FF2B5EF4-FFF2-40B4-BE49-F238E27FC236}">
                    <a16:creationId xmlns:a16="http://schemas.microsoft.com/office/drawing/2014/main" id="{CD8EC869-4D2C-FA2E-1190-63A0AE378599}"/>
                  </a:ext>
                </a:extLst>
              </p:cNvPr>
              <p:cNvSpPr txBox="1"/>
              <p:nvPr/>
            </p:nvSpPr>
            <p:spPr>
              <a:xfrm>
                <a:off x="1379472" y="19811270"/>
                <a:ext cx="5263044" cy="4967514"/>
              </a:xfrm>
              <a:prstGeom prst="rect">
                <a:avLst/>
              </a:prstGeom>
              <a:noFill/>
            </p:spPr>
            <p:txBody>
              <a:bodyPr wrap="none" rtlCol="0">
                <a:spAutoFit/>
              </a:bodyPr>
              <a:lstStyle/>
              <a:p>
                <a:pPr algn="r">
                  <a:spcBef>
                    <a:spcPts val="0"/>
                  </a:spcBef>
                </a:pPr>
                <a:r>
                  <a:rPr lang="en-BY"/>
                  <a:t>00001000  00000000</a:t>
                </a:r>
              </a:p>
              <a:p>
                <a:pPr algn="r">
                  <a:spcBef>
                    <a:spcPts val="0"/>
                  </a:spcBef>
                </a:pPr>
                <a:r>
                  <a:rPr lang="en-BY"/>
                  <a:t>00000000  00000000</a:t>
                </a:r>
              </a:p>
              <a:p>
                <a:pPr algn="r">
                  <a:spcBef>
                    <a:spcPts val="0"/>
                  </a:spcBef>
                </a:pPr>
                <a:r>
                  <a:rPr lang="en-BY"/>
                  <a:t>00000000  00000001</a:t>
                </a:r>
              </a:p>
              <a:p>
                <a:pPr algn="r">
                  <a:spcBef>
                    <a:spcPts val="0"/>
                  </a:spcBef>
                </a:pPr>
                <a:r>
                  <a:rPr lang="en-BY"/>
                  <a:t>00000000  00001001</a:t>
                </a:r>
              </a:p>
              <a:p>
                <a:pPr algn="r">
                  <a:spcBef>
                    <a:spcPts val="0"/>
                  </a:spcBef>
                </a:pPr>
                <a:r>
                  <a:rPr lang="en-BY"/>
                  <a:t>01010100  01000101</a:t>
                </a:r>
              </a:p>
              <a:p>
                <a:pPr algn="r">
                  <a:spcBef>
                    <a:spcPts val="0"/>
                  </a:spcBef>
                </a:pPr>
                <a:r>
                  <a:rPr lang="en-BY"/>
                  <a:t>01010011  01010100</a:t>
                </a:r>
              </a:p>
              <a:p>
                <a:pPr algn="r">
                  <a:spcBef>
                    <a:spcPts val="0"/>
                  </a:spcBef>
                </a:pPr>
                <a:r>
                  <a:rPr lang="en-BY"/>
                  <a:t>  10101111  10100011</a:t>
                </a:r>
              </a:p>
              <a:p>
                <a:pPr algn="r">
                  <a:spcBef>
                    <a:spcPts val="0"/>
                  </a:spcBef>
                </a:pPr>
                <a:r>
                  <a:rPr lang="en-BY">
                    <a:solidFill>
                      <a:srgbClr val="FF2439"/>
                    </a:solidFill>
                  </a:rPr>
                  <a:t>01010000  01011100</a:t>
                </a:r>
              </a:p>
            </p:txBody>
          </p:sp>
          <p:sp>
            <p:nvSpPr>
              <p:cNvPr id="64" name="Up Arrow 63">
                <a:extLst>
                  <a:ext uri="{FF2B5EF4-FFF2-40B4-BE49-F238E27FC236}">
                    <a16:creationId xmlns:a16="http://schemas.microsoft.com/office/drawing/2014/main" id="{AFFCFAE9-17B5-45E4-3F8F-CBE53F7F51CB}"/>
                  </a:ext>
                </a:extLst>
              </p:cNvPr>
              <p:cNvSpPr/>
              <p:nvPr/>
            </p:nvSpPr>
            <p:spPr>
              <a:xfrm rot="5400000">
                <a:off x="1233836" y="19880232"/>
                <a:ext cx="147286" cy="487680"/>
              </a:xfrm>
              <a:prstGeom prst="up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5" name="Up Arrow 64">
                <a:extLst>
                  <a:ext uri="{FF2B5EF4-FFF2-40B4-BE49-F238E27FC236}">
                    <a16:creationId xmlns:a16="http://schemas.microsoft.com/office/drawing/2014/main" id="{65E7E048-D840-2A54-2BE3-0D8EAD452C51}"/>
                  </a:ext>
                </a:extLst>
              </p:cNvPr>
              <p:cNvSpPr/>
              <p:nvPr/>
            </p:nvSpPr>
            <p:spPr>
              <a:xfrm rot="5400000">
                <a:off x="1220306" y="20518236"/>
                <a:ext cx="147286" cy="487680"/>
              </a:xfrm>
              <a:prstGeom prst="up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6" name="Up Arrow 65">
                <a:extLst>
                  <a:ext uri="{FF2B5EF4-FFF2-40B4-BE49-F238E27FC236}">
                    <a16:creationId xmlns:a16="http://schemas.microsoft.com/office/drawing/2014/main" id="{FDE104A5-EA64-6704-57E7-D2B58E0212D3}"/>
                  </a:ext>
                </a:extLst>
              </p:cNvPr>
              <p:cNvSpPr/>
              <p:nvPr/>
            </p:nvSpPr>
            <p:spPr>
              <a:xfrm rot="5400000">
                <a:off x="1247366" y="21066511"/>
                <a:ext cx="147286" cy="487680"/>
              </a:xfrm>
              <a:prstGeom prst="up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7" name="Up Arrow 66">
                <a:extLst>
                  <a:ext uri="{FF2B5EF4-FFF2-40B4-BE49-F238E27FC236}">
                    <a16:creationId xmlns:a16="http://schemas.microsoft.com/office/drawing/2014/main" id="{0CD0C7CC-1D43-3444-011B-28303A5719E9}"/>
                  </a:ext>
                </a:extLst>
              </p:cNvPr>
              <p:cNvSpPr/>
              <p:nvPr/>
            </p:nvSpPr>
            <p:spPr>
              <a:xfrm rot="5400000">
                <a:off x="1233836" y="21704515"/>
                <a:ext cx="147286" cy="487680"/>
              </a:xfrm>
              <a:prstGeom prst="up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8" name="Up Arrow 67">
                <a:extLst>
                  <a:ext uri="{FF2B5EF4-FFF2-40B4-BE49-F238E27FC236}">
                    <a16:creationId xmlns:a16="http://schemas.microsoft.com/office/drawing/2014/main" id="{AB93232E-DAE9-4C26-9045-7CD09852FD01}"/>
                  </a:ext>
                </a:extLst>
              </p:cNvPr>
              <p:cNvSpPr/>
              <p:nvPr/>
            </p:nvSpPr>
            <p:spPr>
              <a:xfrm rot="5400000">
                <a:off x="1233836" y="22289960"/>
                <a:ext cx="147286" cy="487680"/>
              </a:xfrm>
              <a:prstGeom prst="up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9" name="Up Arrow 68">
                <a:extLst>
                  <a:ext uri="{FF2B5EF4-FFF2-40B4-BE49-F238E27FC236}">
                    <a16:creationId xmlns:a16="http://schemas.microsoft.com/office/drawing/2014/main" id="{67396A58-DB01-D9AF-7729-92CE8A6952F6}"/>
                  </a:ext>
                </a:extLst>
              </p:cNvPr>
              <p:cNvSpPr/>
              <p:nvPr/>
            </p:nvSpPr>
            <p:spPr>
              <a:xfrm rot="5400000">
                <a:off x="1220306" y="22927964"/>
                <a:ext cx="147286" cy="487680"/>
              </a:xfrm>
              <a:prstGeom prst="up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70" name="Up Arrow 69">
                <a:extLst>
                  <a:ext uri="{FF2B5EF4-FFF2-40B4-BE49-F238E27FC236}">
                    <a16:creationId xmlns:a16="http://schemas.microsoft.com/office/drawing/2014/main" id="{3738FB52-61DF-4BDA-0BFB-BE15BEFE2184}"/>
                  </a:ext>
                </a:extLst>
              </p:cNvPr>
              <p:cNvSpPr/>
              <p:nvPr/>
            </p:nvSpPr>
            <p:spPr>
              <a:xfrm rot="5400000">
                <a:off x="1247366" y="23476239"/>
                <a:ext cx="147286" cy="487680"/>
              </a:xfrm>
              <a:prstGeom prst="up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71" name="Up Arrow 70">
                <a:extLst>
                  <a:ext uri="{FF2B5EF4-FFF2-40B4-BE49-F238E27FC236}">
                    <a16:creationId xmlns:a16="http://schemas.microsoft.com/office/drawing/2014/main" id="{6F27FF61-131D-FC23-0313-953431C8F868}"/>
                  </a:ext>
                </a:extLst>
              </p:cNvPr>
              <p:cNvSpPr/>
              <p:nvPr/>
            </p:nvSpPr>
            <p:spPr>
              <a:xfrm rot="5400000">
                <a:off x="1233836" y="24114243"/>
                <a:ext cx="147286" cy="487680"/>
              </a:xfrm>
              <a:prstGeom prst="up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cxnSp>
          <p:nvCxnSpPr>
            <p:cNvPr id="59" name="Straight Connector 58">
              <a:extLst>
                <a:ext uri="{FF2B5EF4-FFF2-40B4-BE49-F238E27FC236}">
                  <a16:creationId xmlns:a16="http://schemas.microsoft.com/office/drawing/2014/main" id="{15798581-7B1D-FBC4-A920-A1E525F536AD}"/>
                </a:ext>
              </a:extLst>
            </p:cNvPr>
            <p:cNvCxnSpPr>
              <a:cxnSpLocks/>
            </p:cNvCxnSpPr>
            <p:nvPr/>
          </p:nvCxnSpPr>
          <p:spPr>
            <a:xfrm>
              <a:off x="12661710" y="21566191"/>
              <a:ext cx="314044" cy="0"/>
            </a:xfrm>
            <a:prstGeom prst="line">
              <a:avLst/>
            </a:prstGeom>
            <a:ln w="19050">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924F84-F3DA-C02C-5DB2-F046B5706A3B}"/>
                </a:ext>
              </a:extLst>
            </p:cNvPr>
            <p:cNvCxnSpPr>
              <a:cxnSpLocks/>
            </p:cNvCxnSpPr>
            <p:nvPr/>
          </p:nvCxnSpPr>
          <p:spPr>
            <a:xfrm flipV="1">
              <a:off x="12975754" y="15213330"/>
              <a:ext cx="0" cy="6352861"/>
            </a:xfrm>
            <a:prstGeom prst="line">
              <a:avLst/>
            </a:prstGeom>
            <a:ln w="19050">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52BC34-7E02-618F-03DC-23DB8F5F900E}"/>
                </a:ext>
              </a:extLst>
            </p:cNvPr>
            <p:cNvCxnSpPr>
              <a:cxnSpLocks/>
            </p:cNvCxnSpPr>
            <p:nvPr/>
          </p:nvCxnSpPr>
          <p:spPr>
            <a:xfrm>
              <a:off x="12661710" y="15226351"/>
              <a:ext cx="314044" cy="0"/>
            </a:xfrm>
            <a:prstGeom prst="line">
              <a:avLst/>
            </a:prstGeom>
            <a:ln w="19050">
              <a:solidFill>
                <a:srgbClr val="FF2439"/>
              </a:solidFill>
              <a:headEnd type="arrow"/>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83771F5-EB10-C834-2046-A58BC8536EE1}"/>
              </a:ext>
            </a:extLst>
          </p:cNvPr>
          <p:cNvGrpSpPr/>
          <p:nvPr/>
        </p:nvGrpSpPr>
        <p:grpSpPr>
          <a:xfrm>
            <a:off x="5788366" y="3724964"/>
            <a:ext cx="12486897" cy="6614106"/>
            <a:chOff x="1645282" y="1378221"/>
            <a:chExt cx="12486897" cy="6614106"/>
          </a:xfrm>
        </p:grpSpPr>
        <p:sp>
          <p:nvSpPr>
            <p:cNvPr id="8" name="Rectangle 7">
              <a:extLst>
                <a:ext uri="{FF2B5EF4-FFF2-40B4-BE49-F238E27FC236}">
                  <a16:creationId xmlns:a16="http://schemas.microsoft.com/office/drawing/2014/main" id="{40D1E697-0F67-2C4D-D72D-2DB6659F1791}"/>
                </a:ext>
              </a:extLst>
            </p:cNvPr>
            <p:cNvSpPr/>
            <p:nvPr/>
          </p:nvSpPr>
          <p:spPr>
            <a:xfrm>
              <a:off x="1645283" y="1378495"/>
              <a:ext cx="3600000" cy="5000400"/>
            </a:xfrm>
            <a:prstGeom prst="rect">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latin typeface="Helvetica" pitchFamily="2" charset="0"/>
              </a:endParaRPr>
            </a:p>
          </p:txBody>
        </p:sp>
        <p:sp>
          <p:nvSpPr>
            <p:cNvPr id="9" name="Rectangle 8">
              <a:extLst>
                <a:ext uri="{FF2B5EF4-FFF2-40B4-BE49-F238E27FC236}">
                  <a16:creationId xmlns:a16="http://schemas.microsoft.com/office/drawing/2014/main" id="{36DBE6F3-03C3-B3CC-AAB0-35E0DB6C7C5B}"/>
                </a:ext>
              </a:extLst>
            </p:cNvPr>
            <p:cNvSpPr/>
            <p:nvPr/>
          </p:nvSpPr>
          <p:spPr>
            <a:xfrm>
              <a:off x="5255627" y="1378221"/>
              <a:ext cx="3600000" cy="5000400"/>
            </a:xfrm>
            <a:prstGeom prst="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latin typeface="Helvetica" pitchFamily="2" charset="0"/>
              </a:endParaRPr>
            </a:p>
          </p:txBody>
        </p:sp>
        <p:sp>
          <p:nvSpPr>
            <p:cNvPr id="10" name="Rectangle 9">
              <a:extLst>
                <a:ext uri="{FF2B5EF4-FFF2-40B4-BE49-F238E27FC236}">
                  <a16:creationId xmlns:a16="http://schemas.microsoft.com/office/drawing/2014/main" id="{61525D57-3ABA-EEC3-D266-FCA13E4B56E7}"/>
                </a:ext>
              </a:extLst>
            </p:cNvPr>
            <p:cNvSpPr/>
            <p:nvPr/>
          </p:nvSpPr>
          <p:spPr>
            <a:xfrm>
              <a:off x="8869134" y="1378493"/>
              <a:ext cx="5263045" cy="4999855"/>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latin typeface="Helvetica" pitchFamily="2" charset="0"/>
              </a:endParaRPr>
            </a:p>
          </p:txBody>
        </p:sp>
        <p:sp>
          <p:nvSpPr>
            <p:cNvPr id="11" name="TextBox 10">
              <a:extLst>
                <a:ext uri="{FF2B5EF4-FFF2-40B4-BE49-F238E27FC236}">
                  <a16:creationId xmlns:a16="http://schemas.microsoft.com/office/drawing/2014/main" id="{6A21E42B-B6C5-240B-115B-711A3E61FD96}"/>
                </a:ext>
              </a:extLst>
            </p:cNvPr>
            <p:cNvSpPr txBox="1"/>
            <p:nvPr/>
          </p:nvSpPr>
          <p:spPr>
            <a:xfrm>
              <a:off x="2740641" y="1679320"/>
              <a:ext cx="1502334" cy="705129"/>
            </a:xfrm>
            <a:prstGeom prst="rect">
              <a:avLst/>
            </a:prstGeom>
            <a:noFill/>
          </p:spPr>
          <p:txBody>
            <a:bodyPr wrap="none" rtlCol="0">
              <a:spAutoFit/>
            </a:bodyPr>
            <a:lstStyle/>
            <a:p>
              <a:r>
                <a:rPr lang="en-BY" b="1">
                  <a:solidFill>
                    <a:schemeClr val="tx1"/>
                  </a:solidFill>
                  <a:latin typeface="Helvetica" pitchFamily="2" charset="0"/>
                </a:rPr>
                <a:t>Type</a:t>
              </a:r>
            </a:p>
          </p:txBody>
        </p:sp>
        <p:sp>
          <p:nvSpPr>
            <p:cNvPr id="12" name="TextBox 11">
              <a:extLst>
                <a:ext uri="{FF2B5EF4-FFF2-40B4-BE49-F238E27FC236}">
                  <a16:creationId xmlns:a16="http://schemas.microsoft.com/office/drawing/2014/main" id="{FC6BA9DF-0B24-1C59-5B9B-25B8326A5C08}"/>
                </a:ext>
              </a:extLst>
            </p:cNvPr>
            <p:cNvSpPr txBox="1"/>
            <p:nvPr/>
          </p:nvSpPr>
          <p:spPr>
            <a:xfrm>
              <a:off x="6217735" y="1679320"/>
              <a:ext cx="1595309" cy="705129"/>
            </a:xfrm>
            <a:prstGeom prst="rect">
              <a:avLst/>
            </a:prstGeom>
            <a:noFill/>
          </p:spPr>
          <p:txBody>
            <a:bodyPr wrap="none" rtlCol="0">
              <a:spAutoFit/>
            </a:bodyPr>
            <a:lstStyle/>
            <a:p>
              <a:pPr algn="ctr"/>
              <a:r>
                <a:rPr lang="en-BY" b="1">
                  <a:solidFill>
                    <a:schemeClr val="tx1"/>
                  </a:solidFill>
                  <a:latin typeface="Helvetica" pitchFamily="2" charset="0"/>
                </a:rPr>
                <a:t>Code</a:t>
              </a:r>
            </a:p>
          </p:txBody>
        </p:sp>
        <p:sp>
          <p:nvSpPr>
            <p:cNvPr id="13" name="TextBox 12">
              <a:extLst>
                <a:ext uri="{FF2B5EF4-FFF2-40B4-BE49-F238E27FC236}">
                  <a16:creationId xmlns:a16="http://schemas.microsoft.com/office/drawing/2014/main" id="{45588F63-A668-AE8F-1E16-E4E3470C2559}"/>
                </a:ext>
              </a:extLst>
            </p:cNvPr>
            <p:cNvSpPr txBox="1"/>
            <p:nvPr/>
          </p:nvSpPr>
          <p:spPr>
            <a:xfrm>
              <a:off x="9893141" y="1682672"/>
              <a:ext cx="3039615" cy="705129"/>
            </a:xfrm>
            <a:prstGeom prst="rect">
              <a:avLst/>
            </a:prstGeom>
            <a:noFill/>
          </p:spPr>
          <p:txBody>
            <a:bodyPr wrap="none" rtlCol="0">
              <a:spAutoFit/>
            </a:bodyPr>
            <a:lstStyle/>
            <a:p>
              <a:pPr algn="ctr"/>
              <a:r>
                <a:rPr lang="en-BY" b="1">
                  <a:solidFill>
                    <a:schemeClr val="tx1"/>
                  </a:solidFill>
                  <a:latin typeface="Helvetica" pitchFamily="2" charset="0"/>
                </a:rPr>
                <a:t>Checksum</a:t>
              </a:r>
            </a:p>
          </p:txBody>
        </p:sp>
        <p:sp>
          <p:nvSpPr>
            <p:cNvPr id="14" name="TextBox 13">
              <a:extLst>
                <a:ext uri="{FF2B5EF4-FFF2-40B4-BE49-F238E27FC236}">
                  <a16:creationId xmlns:a16="http://schemas.microsoft.com/office/drawing/2014/main" id="{CCB6CAE1-8126-AF80-EBF3-28CAAB5A4B59}"/>
                </a:ext>
              </a:extLst>
            </p:cNvPr>
            <p:cNvSpPr txBox="1"/>
            <p:nvPr/>
          </p:nvSpPr>
          <p:spPr>
            <a:xfrm>
              <a:off x="1738531" y="2864898"/>
              <a:ext cx="3378481" cy="2809039"/>
            </a:xfrm>
            <a:prstGeom prst="rect">
              <a:avLst/>
            </a:prstGeom>
            <a:noFill/>
          </p:spPr>
          <p:txBody>
            <a:bodyPr wrap="square" rtlCol="0">
              <a:spAutoFit/>
            </a:bodyPr>
            <a:lstStyle/>
            <a:p>
              <a:pPr algn="ctr"/>
              <a:r>
                <a:rPr lang="en-US" sz="2800" kern="1200" dirty="0">
                  <a:solidFill>
                    <a:schemeClr val="tx1">
                      <a:lumMod val="75000"/>
                      <a:lumOff val="25000"/>
                    </a:schemeClr>
                  </a:solidFill>
                  <a:latin typeface="Helvetica" pitchFamily="2" charset="0"/>
                  <a:ea typeface="+mn-ea"/>
                  <a:cs typeface="+mn-cs"/>
                </a:rPr>
                <a:t>Specifies the general category or purpose of the ICMP message. There are various ICMP message types.</a:t>
              </a:r>
              <a:endParaRPr lang="en-US" sz="2400" kern="1200" dirty="0">
                <a:solidFill>
                  <a:schemeClr val="tx1">
                    <a:lumMod val="75000"/>
                    <a:lumOff val="25000"/>
                  </a:schemeClr>
                </a:solidFill>
                <a:latin typeface="Helvetica" pitchFamily="2" charset="0"/>
                <a:ea typeface="+mn-ea"/>
                <a:cs typeface="+mn-cs"/>
              </a:endParaRPr>
            </a:p>
          </p:txBody>
        </p:sp>
        <p:sp>
          <p:nvSpPr>
            <p:cNvPr id="15" name="TextBox 14">
              <a:extLst>
                <a:ext uri="{FF2B5EF4-FFF2-40B4-BE49-F238E27FC236}">
                  <a16:creationId xmlns:a16="http://schemas.microsoft.com/office/drawing/2014/main" id="{DD5C98C9-3E21-7CEE-758C-B5EA0B2B2052}"/>
                </a:ext>
              </a:extLst>
            </p:cNvPr>
            <p:cNvSpPr txBox="1"/>
            <p:nvPr/>
          </p:nvSpPr>
          <p:spPr>
            <a:xfrm>
              <a:off x="5561556" y="2907526"/>
              <a:ext cx="2999730" cy="1645643"/>
            </a:xfrm>
            <a:prstGeom prst="rect">
              <a:avLst/>
            </a:prstGeom>
            <a:noFill/>
          </p:spPr>
          <p:txBody>
            <a:bodyPr wrap="square" rtlCol="0">
              <a:spAutoFit/>
            </a:bodyPr>
            <a:lstStyle/>
            <a:p>
              <a:pPr algn="ctr"/>
              <a:r>
                <a:rPr lang="en-US" sz="2800" kern="1200" dirty="0">
                  <a:solidFill>
                    <a:schemeClr val="tx1">
                      <a:lumMod val="75000"/>
                      <a:lumOff val="25000"/>
                    </a:schemeClr>
                  </a:solidFill>
                  <a:latin typeface="Helvetica" pitchFamily="2" charset="0"/>
                  <a:ea typeface="+mn-ea"/>
                  <a:cs typeface="+mn-cs"/>
                </a:rPr>
                <a:t>Provides more specific details about the message</a:t>
              </a:r>
              <a:endParaRPr lang="en-US" sz="2400" kern="1200" dirty="0">
                <a:solidFill>
                  <a:schemeClr val="tx1">
                    <a:lumMod val="75000"/>
                    <a:lumOff val="25000"/>
                  </a:schemeClr>
                </a:solidFill>
                <a:latin typeface="Helvetica" pitchFamily="2" charset="0"/>
                <a:ea typeface="+mn-ea"/>
                <a:cs typeface="+mn-cs"/>
              </a:endParaRPr>
            </a:p>
          </p:txBody>
        </p:sp>
        <p:sp>
          <p:nvSpPr>
            <p:cNvPr id="18" name="TextBox 17">
              <a:extLst>
                <a:ext uri="{FF2B5EF4-FFF2-40B4-BE49-F238E27FC236}">
                  <a16:creationId xmlns:a16="http://schemas.microsoft.com/office/drawing/2014/main" id="{7ED82313-3E31-EC7B-F616-BE4A037DAE90}"/>
                </a:ext>
              </a:extLst>
            </p:cNvPr>
            <p:cNvSpPr txBox="1"/>
            <p:nvPr/>
          </p:nvSpPr>
          <p:spPr>
            <a:xfrm>
              <a:off x="9178330" y="2907526"/>
              <a:ext cx="4665529" cy="2421240"/>
            </a:xfrm>
            <a:prstGeom prst="rect">
              <a:avLst/>
            </a:prstGeom>
            <a:noFill/>
          </p:spPr>
          <p:txBody>
            <a:bodyPr wrap="square" rtlCol="0">
              <a:spAutoFit/>
            </a:bodyPr>
            <a:lstStyle/>
            <a:p>
              <a:pPr algn="ctr"/>
              <a:r>
                <a:rPr lang="en-US" sz="2800" kern="1200" dirty="0">
                  <a:solidFill>
                    <a:schemeClr val="tx1">
                      <a:lumMod val="75000"/>
                      <a:lumOff val="25000"/>
                    </a:schemeClr>
                  </a:solidFill>
                  <a:latin typeface="Helvetica" pitchFamily="2" charset="0"/>
                  <a:ea typeface="+mn-ea"/>
                  <a:cs typeface="+mn-cs"/>
                </a:rPr>
                <a:t>Used to measure the integrity of the ICMP message. It uses the header and the content of the message to calculate checksum</a:t>
              </a:r>
              <a:endParaRPr lang="en-US" sz="2400" kern="1200" dirty="0">
                <a:solidFill>
                  <a:schemeClr val="tx1">
                    <a:lumMod val="75000"/>
                    <a:lumOff val="25000"/>
                  </a:schemeClr>
                </a:solidFill>
                <a:latin typeface="Helvetica" pitchFamily="2" charset="0"/>
                <a:ea typeface="+mn-ea"/>
                <a:cs typeface="+mn-cs"/>
              </a:endParaRPr>
            </a:p>
          </p:txBody>
        </p:sp>
        <p:sp>
          <p:nvSpPr>
            <p:cNvPr id="19" name="Rectangle 18">
              <a:extLst>
                <a:ext uri="{FF2B5EF4-FFF2-40B4-BE49-F238E27FC236}">
                  <a16:creationId xmlns:a16="http://schemas.microsoft.com/office/drawing/2014/main" id="{9E9E12D8-3301-A1E1-2C6C-B3E87F7D67C9}"/>
                </a:ext>
              </a:extLst>
            </p:cNvPr>
            <p:cNvSpPr/>
            <p:nvPr/>
          </p:nvSpPr>
          <p:spPr>
            <a:xfrm>
              <a:off x="1645283" y="6378348"/>
              <a:ext cx="3600000" cy="806990"/>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latin typeface="Helvetica" pitchFamily="2" charset="0"/>
              </a:endParaRPr>
            </a:p>
          </p:txBody>
        </p:sp>
        <p:sp>
          <p:nvSpPr>
            <p:cNvPr id="20" name="Rectangle 19">
              <a:extLst>
                <a:ext uri="{FF2B5EF4-FFF2-40B4-BE49-F238E27FC236}">
                  <a16:creationId xmlns:a16="http://schemas.microsoft.com/office/drawing/2014/main" id="{9930FF90-CE95-672E-0898-BC57EDE395E9}"/>
                </a:ext>
              </a:extLst>
            </p:cNvPr>
            <p:cNvSpPr/>
            <p:nvPr/>
          </p:nvSpPr>
          <p:spPr>
            <a:xfrm>
              <a:off x="5250456" y="6378348"/>
              <a:ext cx="3600000" cy="806990"/>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latin typeface="Helvetica" pitchFamily="2" charset="0"/>
              </a:endParaRPr>
            </a:p>
          </p:txBody>
        </p:sp>
        <p:sp>
          <p:nvSpPr>
            <p:cNvPr id="21" name="Rectangle 20">
              <a:extLst>
                <a:ext uri="{FF2B5EF4-FFF2-40B4-BE49-F238E27FC236}">
                  <a16:creationId xmlns:a16="http://schemas.microsoft.com/office/drawing/2014/main" id="{DB201340-10EF-48A0-DF09-8DE29243FBB5}"/>
                </a:ext>
              </a:extLst>
            </p:cNvPr>
            <p:cNvSpPr/>
            <p:nvPr/>
          </p:nvSpPr>
          <p:spPr>
            <a:xfrm>
              <a:off x="8850456" y="6378347"/>
              <a:ext cx="5281723" cy="806990"/>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latin typeface="Helvetica" pitchFamily="2" charset="0"/>
              </a:endParaRPr>
            </a:p>
          </p:txBody>
        </p:sp>
        <p:sp>
          <p:nvSpPr>
            <p:cNvPr id="22" name="Rectangle 21">
              <a:extLst>
                <a:ext uri="{FF2B5EF4-FFF2-40B4-BE49-F238E27FC236}">
                  <a16:creationId xmlns:a16="http://schemas.microsoft.com/office/drawing/2014/main" id="{5694631F-D724-7898-5C9D-57E7E50C2B3B}"/>
                </a:ext>
              </a:extLst>
            </p:cNvPr>
            <p:cNvSpPr/>
            <p:nvPr/>
          </p:nvSpPr>
          <p:spPr>
            <a:xfrm>
              <a:off x="1645282" y="7185337"/>
              <a:ext cx="12486897" cy="806990"/>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latin typeface="Helvetica" pitchFamily="2" charset="0"/>
              </a:endParaRPr>
            </a:p>
          </p:txBody>
        </p:sp>
        <p:sp>
          <p:nvSpPr>
            <p:cNvPr id="23" name="TextBox 22">
              <a:extLst>
                <a:ext uri="{FF2B5EF4-FFF2-40B4-BE49-F238E27FC236}">
                  <a16:creationId xmlns:a16="http://schemas.microsoft.com/office/drawing/2014/main" id="{8DA54D08-5D91-73C1-823B-D7000FEDBF70}"/>
                </a:ext>
              </a:extLst>
            </p:cNvPr>
            <p:cNvSpPr txBox="1"/>
            <p:nvPr/>
          </p:nvSpPr>
          <p:spPr>
            <a:xfrm>
              <a:off x="2761915" y="6512438"/>
              <a:ext cx="1287532" cy="593624"/>
            </a:xfrm>
            <a:prstGeom prst="rect">
              <a:avLst/>
            </a:prstGeom>
            <a:noFill/>
          </p:spPr>
          <p:txBody>
            <a:bodyPr wrap="none" rtlCol="0">
              <a:spAutoFit/>
            </a:bodyPr>
            <a:lstStyle/>
            <a:p>
              <a:pPr algn="ctr"/>
              <a:r>
                <a:rPr lang="en-BY" sz="3600">
                  <a:solidFill>
                    <a:schemeClr val="tx1">
                      <a:lumMod val="75000"/>
                      <a:lumOff val="25000"/>
                    </a:schemeClr>
                  </a:solidFill>
                  <a:latin typeface="Helvetica" pitchFamily="2" charset="0"/>
                </a:rPr>
                <a:t>8 bits</a:t>
              </a:r>
            </a:p>
          </p:txBody>
        </p:sp>
        <p:sp>
          <p:nvSpPr>
            <p:cNvPr id="24" name="TextBox 23">
              <a:extLst>
                <a:ext uri="{FF2B5EF4-FFF2-40B4-BE49-F238E27FC236}">
                  <a16:creationId xmlns:a16="http://schemas.microsoft.com/office/drawing/2014/main" id="{8784CC64-22E0-F821-6555-94889B29ED91}"/>
                </a:ext>
              </a:extLst>
            </p:cNvPr>
            <p:cNvSpPr txBox="1"/>
            <p:nvPr/>
          </p:nvSpPr>
          <p:spPr>
            <a:xfrm>
              <a:off x="6491179" y="6512438"/>
              <a:ext cx="1287532" cy="593624"/>
            </a:xfrm>
            <a:prstGeom prst="rect">
              <a:avLst/>
            </a:prstGeom>
            <a:noFill/>
          </p:spPr>
          <p:txBody>
            <a:bodyPr wrap="none" rtlCol="0">
              <a:spAutoFit/>
            </a:bodyPr>
            <a:lstStyle/>
            <a:p>
              <a:pPr algn="ctr"/>
              <a:r>
                <a:rPr lang="en-BY" sz="3600">
                  <a:solidFill>
                    <a:schemeClr val="tx1">
                      <a:lumMod val="75000"/>
                      <a:lumOff val="25000"/>
                    </a:schemeClr>
                  </a:solidFill>
                  <a:latin typeface="Helvetica" pitchFamily="2" charset="0"/>
                </a:rPr>
                <a:t>8 bits</a:t>
              </a:r>
            </a:p>
          </p:txBody>
        </p:sp>
        <p:sp>
          <p:nvSpPr>
            <p:cNvPr id="25" name="TextBox 24">
              <a:extLst>
                <a:ext uri="{FF2B5EF4-FFF2-40B4-BE49-F238E27FC236}">
                  <a16:creationId xmlns:a16="http://schemas.microsoft.com/office/drawing/2014/main" id="{043C9F2B-739E-37A8-B955-48C82EB1559F}"/>
                </a:ext>
              </a:extLst>
            </p:cNvPr>
            <p:cNvSpPr txBox="1"/>
            <p:nvPr/>
          </p:nvSpPr>
          <p:spPr>
            <a:xfrm>
              <a:off x="10733886" y="6512438"/>
              <a:ext cx="1544012" cy="593624"/>
            </a:xfrm>
            <a:prstGeom prst="rect">
              <a:avLst/>
            </a:prstGeom>
            <a:noFill/>
          </p:spPr>
          <p:txBody>
            <a:bodyPr wrap="none" rtlCol="0">
              <a:spAutoFit/>
            </a:bodyPr>
            <a:lstStyle/>
            <a:p>
              <a:pPr algn="ctr"/>
              <a:r>
                <a:rPr lang="en-BY" sz="3600">
                  <a:solidFill>
                    <a:schemeClr val="tx1">
                      <a:lumMod val="75000"/>
                      <a:lumOff val="25000"/>
                    </a:schemeClr>
                  </a:solidFill>
                  <a:latin typeface="Helvetica" pitchFamily="2" charset="0"/>
                </a:rPr>
                <a:t>16 bits</a:t>
              </a:r>
            </a:p>
          </p:txBody>
        </p:sp>
        <p:sp>
          <p:nvSpPr>
            <p:cNvPr id="26" name="TextBox 25">
              <a:extLst>
                <a:ext uri="{FF2B5EF4-FFF2-40B4-BE49-F238E27FC236}">
                  <a16:creationId xmlns:a16="http://schemas.microsoft.com/office/drawing/2014/main" id="{9D8686AA-5A4E-6409-CB12-496C44193B5A}"/>
                </a:ext>
              </a:extLst>
            </p:cNvPr>
            <p:cNvSpPr txBox="1"/>
            <p:nvPr/>
          </p:nvSpPr>
          <p:spPr>
            <a:xfrm>
              <a:off x="6988301" y="7350886"/>
              <a:ext cx="1544012" cy="593624"/>
            </a:xfrm>
            <a:prstGeom prst="rect">
              <a:avLst/>
            </a:prstGeom>
            <a:noFill/>
          </p:spPr>
          <p:txBody>
            <a:bodyPr wrap="none" rtlCol="0">
              <a:spAutoFit/>
            </a:bodyPr>
            <a:lstStyle/>
            <a:p>
              <a:pPr algn="ctr"/>
              <a:r>
                <a:rPr lang="en-BY" sz="3600">
                  <a:solidFill>
                    <a:schemeClr val="tx1">
                      <a:lumMod val="75000"/>
                      <a:lumOff val="25000"/>
                    </a:schemeClr>
                  </a:solidFill>
                  <a:latin typeface="Helvetica" pitchFamily="2" charset="0"/>
                </a:rPr>
                <a:t>32 bits</a:t>
              </a:r>
            </a:p>
          </p:txBody>
        </p:sp>
      </p:grpSp>
      <p:sp>
        <p:nvSpPr>
          <p:cNvPr id="2" name="TextBox 1">
            <a:extLst>
              <a:ext uri="{FF2B5EF4-FFF2-40B4-BE49-F238E27FC236}">
                <a16:creationId xmlns:a16="http://schemas.microsoft.com/office/drawing/2014/main" id="{8723FD55-837C-F175-2072-4329254B70F5}"/>
              </a:ext>
            </a:extLst>
          </p:cNvPr>
          <p:cNvSpPr txBox="1"/>
          <p:nvPr/>
        </p:nvSpPr>
        <p:spPr>
          <a:xfrm>
            <a:off x="511133" y="12405010"/>
            <a:ext cx="5878212"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Tanada Alexander Ryu</a:t>
            </a:r>
          </a:p>
        </p:txBody>
      </p:sp>
    </p:spTree>
    <p:extLst>
      <p:ext uri="{BB962C8B-B14F-4D97-AF65-F5344CB8AC3E}">
        <p14:creationId xmlns:p14="http://schemas.microsoft.com/office/powerpoint/2010/main" val="133514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3646 -0.00058 L -0.21354 -0.00058 " pathEditMode="fixed" rAng="0" ptsTypes="AA">
                                      <p:cBhvr>
                                        <p:cTn id="6" dur="2000" fill="hold"/>
                                        <p:tgtEl>
                                          <p:spTgt spid="44"/>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
                                        </p:tgtEl>
                                      </p:cBhvr>
                                    </p:animEffect>
                                    <p:set>
                                      <p:cBhvr>
                                        <p:cTn id="15" dur="1" fill="hold">
                                          <p:stCondLst>
                                            <p:cond delay="499"/>
                                          </p:stCondLst>
                                        </p:cTn>
                                        <p:tgtEl>
                                          <p:spTgt spid="2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D04E"/>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F74A42F-0799-3858-1121-BB8684C29247}"/>
              </a:ext>
            </a:extLst>
          </p:cNvPr>
          <p:cNvSpPr/>
          <p:nvPr/>
        </p:nvSpPr>
        <p:spPr>
          <a:xfrm>
            <a:off x="-650631" y="6822886"/>
            <a:ext cx="13188462" cy="12252960"/>
          </a:xfrm>
          <a:prstGeom prst="ellipse">
            <a:avLst/>
          </a:prstGeom>
          <a:pattFill prst="pct5">
            <a:fgClr>
              <a:srgbClr val="F3D04E"/>
            </a:fgClr>
            <a:bgClr>
              <a:srgbClr val="FFE78F"/>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Rectangle 8">
            <a:extLst>
              <a:ext uri="{FF2B5EF4-FFF2-40B4-BE49-F238E27FC236}">
                <a16:creationId xmlns:a16="http://schemas.microsoft.com/office/drawing/2014/main" id="{D8585DDB-103E-6BF1-97B3-F831ABFEE806}"/>
              </a:ext>
            </a:extLst>
          </p:cNvPr>
          <p:cNvSpPr/>
          <p:nvPr/>
        </p:nvSpPr>
        <p:spPr>
          <a:xfrm>
            <a:off x="5943600" y="6822886"/>
            <a:ext cx="18440400" cy="6858000"/>
          </a:xfrm>
          <a:prstGeom prst="rect">
            <a:avLst/>
          </a:prstGeom>
          <a:pattFill prst="pct5">
            <a:fgClr>
              <a:srgbClr val="F3D04E"/>
            </a:fgClr>
            <a:bgClr>
              <a:srgbClr val="FFE78F"/>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 name="TextBox 9">
            <a:extLst>
              <a:ext uri="{FF2B5EF4-FFF2-40B4-BE49-F238E27FC236}">
                <a16:creationId xmlns:a16="http://schemas.microsoft.com/office/drawing/2014/main" id="{E4E6227F-4E0A-94CA-DC86-8428B007D5E0}"/>
              </a:ext>
            </a:extLst>
          </p:cNvPr>
          <p:cNvSpPr txBox="1"/>
          <p:nvPr/>
        </p:nvSpPr>
        <p:spPr>
          <a:xfrm>
            <a:off x="16478148" y="3054743"/>
            <a:ext cx="6214843" cy="12279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85700" b="1" i="0" u="none" strike="noStrike" cap="none" spc="0" normalizeH="0" baseline="0">
                <a:ln>
                  <a:noFill/>
                </a:ln>
                <a:solidFill>
                  <a:srgbClr val="000000"/>
                </a:solidFill>
                <a:effectLst/>
                <a:uFillTx/>
                <a:latin typeface="Helvetica" pitchFamily="2" charset="0"/>
                <a:sym typeface="Canela Text Regular"/>
              </a:rPr>
              <a:t>3</a:t>
            </a:r>
          </a:p>
        </p:txBody>
      </p:sp>
      <p:sp>
        <p:nvSpPr>
          <p:cNvPr id="2" name="Title 1">
            <a:extLst>
              <a:ext uri="{FF2B5EF4-FFF2-40B4-BE49-F238E27FC236}">
                <a16:creationId xmlns:a16="http://schemas.microsoft.com/office/drawing/2014/main" id="{C9DC110A-565D-B8DF-92D0-275A5155A1C9}"/>
              </a:ext>
            </a:extLst>
          </p:cNvPr>
          <p:cNvSpPr>
            <a:spLocks noGrp="1"/>
          </p:cNvSpPr>
          <p:nvPr>
            <p:ph type="ctrTitle"/>
          </p:nvPr>
        </p:nvSpPr>
        <p:spPr>
          <a:xfrm>
            <a:off x="2003283" y="7864286"/>
            <a:ext cx="18288000" cy="4775200"/>
          </a:xfrm>
        </p:spPr>
        <p:txBody>
          <a:bodyPr>
            <a:normAutofit fontScale="90000"/>
          </a:bodyPr>
          <a:lstStyle/>
          <a:p>
            <a:pPr algn="l"/>
            <a:r>
              <a:rPr lang="en-US" b="1" dirty="0">
                <a:latin typeface="Helvetica" pitchFamily="2" charset="0"/>
              </a:rPr>
              <a:t>ICMP </a:t>
            </a:r>
            <a:br>
              <a:rPr lang="en-US" b="1" dirty="0">
                <a:latin typeface="Helvetica" pitchFamily="2" charset="0"/>
              </a:rPr>
            </a:br>
            <a:r>
              <a:rPr lang="en-US" b="1" dirty="0">
                <a:latin typeface="Helvetica" pitchFamily="2" charset="0"/>
              </a:rPr>
              <a:t>Message </a:t>
            </a:r>
            <a:br>
              <a:rPr lang="en-US" b="1" dirty="0">
                <a:latin typeface="Helvetica" pitchFamily="2" charset="0"/>
              </a:rPr>
            </a:br>
            <a:r>
              <a:rPr lang="en-US" b="1" dirty="0">
                <a:latin typeface="Helvetica" pitchFamily="2" charset="0"/>
              </a:rPr>
              <a:t>Types</a:t>
            </a:r>
          </a:p>
        </p:txBody>
      </p:sp>
    </p:spTree>
    <p:extLst>
      <p:ext uri="{BB962C8B-B14F-4D97-AF65-F5344CB8AC3E}">
        <p14:creationId xmlns:p14="http://schemas.microsoft.com/office/powerpoint/2010/main" val="3559338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7FCE-F390-20F1-E85B-988BC00E3030}"/>
              </a:ext>
            </a:extLst>
          </p:cNvPr>
          <p:cNvSpPr>
            <a:spLocks noGrp="1"/>
          </p:cNvSpPr>
          <p:nvPr>
            <p:ph type="title"/>
          </p:nvPr>
        </p:nvSpPr>
        <p:spPr>
          <a:xfrm>
            <a:off x="827093" y="-273602"/>
            <a:ext cx="21031200" cy="2651126"/>
          </a:xfrm>
        </p:spPr>
        <p:txBody>
          <a:bodyPr/>
          <a:lstStyle/>
          <a:p>
            <a:r>
              <a:rPr lang="en-US" b="1" dirty="0">
                <a:latin typeface="Helvetica" pitchFamily="2" charset="0"/>
              </a:rPr>
              <a:t>Destination Unreachable</a:t>
            </a:r>
          </a:p>
        </p:txBody>
      </p:sp>
      <p:sp>
        <p:nvSpPr>
          <p:cNvPr id="3" name="Content Placeholder 2">
            <a:extLst>
              <a:ext uri="{FF2B5EF4-FFF2-40B4-BE49-F238E27FC236}">
                <a16:creationId xmlns:a16="http://schemas.microsoft.com/office/drawing/2014/main" id="{10E9ADC8-C52C-A943-5BBB-F6854FE02347}"/>
              </a:ext>
            </a:extLst>
          </p:cNvPr>
          <p:cNvSpPr>
            <a:spLocks noGrp="1"/>
          </p:cNvSpPr>
          <p:nvPr>
            <p:ph idx="1"/>
          </p:nvPr>
        </p:nvSpPr>
        <p:spPr>
          <a:xfrm>
            <a:off x="2040400" y="2212761"/>
            <a:ext cx="20303190" cy="1783733"/>
          </a:xfrm>
        </p:spPr>
        <p:txBody>
          <a:bodyPr>
            <a:normAutofit/>
          </a:bodyPr>
          <a:lstStyle/>
          <a:p>
            <a:pPr marL="0" indent="0" algn="ctr">
              <a:buNone/>
            </a:pPr>
            <a:r>
              <a:rPr lang="en-ID" sz="4000" dirty="0">
                <a:latin typeface="Helvetica" pitchFamily="2" charset="0"/>
              </a:rPr>
              <a:t>The host/router sends this message if it is not able to route the IP packet to its destination. It can occur from various reasons, such as absence of a valid route, network congestion, or a firewall rule blocking the packet</a:t>
            </a:r>
            <a:endParaRPr lang="en-US" sz="4000" dirty="0">
              <a:latin typeface="Helvetica" pitchFamily="2" charset="0"/>
            </a:endParaRPr>
          </a:p>
        </p:txBody>
      </p:sp>
      <p:grpSp>
        <p:nvGrpSpPr>
          <p:cNvPr id="32" name="Group 31">
            <a:extLst>
              <a:ext uri="{FF2B5EF4-FFF2-40B4-BE49-F238E27FC236}">
                <a16:creationId xmlns:a16="http://schemas.microsoft.com/office/drawing/2014/main" id="{0F247D13-E338-EEF9-C1B5-625C2EC01B84}"/>
              </a:ext>
            </a:extLst>
          </p:cNvPr>
          <p:cNvGrpSpPr/>
          <p:nvPr/>
        </p:nvGrpSpPr>
        <p:grpSpPr>
          <a:xfrm>
            <a:off x="4263547" y="5065321"/>
            <a:ext cx="15856896" cy="5956926"/>
            <a:chOff x="4778477" y="14092095"/>
            <a:chExt cx="20608415" cy="7035877"/>
          </a:xfrm>
        </p:grpSpPr>
        <p:sp>
          <p:nvSpPr>
            <p:cNvPr id="6" name="Oval 5">
              <a:extLst>
                <a:ext uri="{FF2B5EF4-FFF2-40B4-BE49-F238E27FC236}">
                  <a16:creationId xmlns:a16="http://schemas.microsoft.com/office/drawing/2014/main" id="{4B71B4DD-4464-4E44-CFA7-03A3B9AC4CB9}"/>
                </a:ext>
              </a:extLst>
            </p:cNvPr>
            <p:cNvSpPr/>
            <p:nvPr/>
          </p:nvSpPr>
          <p:spPr>
            <a:xfrm>
              <a:off x="4778477" y="15426813"/>
              <a:ext cx="2064775" cy="2035277"/>
            </a:xfrm>
            <a:prstGeom prst="ellipse">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S</a:t>
              </a:r>
            </a:p>
          </p:txBody>
        </p:sp>
        <p:sp>
          <p:nvSpPr>
            <p:cNvPr id="7" name="Oval 6">
              <a:extLst>
                <a:ext uri="{FF2B5EF4-FFF2-40B4-BE49-F238E27FC236}">
                  <a16:creationId xmlns:a16="http://schemas.microsoft.com/office/drawing/2014/main" id="{BB9D635A-856B-FA8C-3D19-AAEEB4F16413}"/>
                </a:ext>
              </a:extLst>
            </p:cNvPr>
            <p:cNvSpPr/>
            <p:nvPr/>
          </p:nvSpPr>
          <p:spPr>
            <a:xfrm>
              <a:off x="9414387" y="15426812"/>
              <a:ext cx="2064775" cy="2035277"/>
            </a:xfrm>
            <a:prstGeom prst="ellipse">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1</a:t>
              </a:r>
            </a:p>
          </p:txBody>
        </p:sp>
        <p:sp>
          <p:nvSpPr>
            <p:cNvPr id="8" name="Oval 7">
              <a:extLst>
                <a:ext uri="{FF2B5EF4-FFF2-40B4-BE49-F238E27FC236}">
                  <a16:creationId xmlns:a16="http://schemas.microsoft.com/office/drawing/2014/main" id="{7F334DBD-582C-3A9E-4A40-6A1F0EAA83D0}"/>
                </a:ext>
              </a:extLst>
            </p:cNvPr>
            <p:cNvSpPr/>
            <p:nvPr/>
          </p:nvSpPr>
          <p:spPr>
            <a:xfrm>
              <a:off x="14050297" y="15347380"/>
              <a:ext cx="2064775" cy="2035277"/>
            </a:xfrm>
            <a:prstGeom prst="ellipse">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2</a:t>
              </a:r>
            </a:p>
          </p:txBody>
        </p:sp>
        <p:sp>
          <p:nvSpPr>
            <p:cNvPr id="9" name="Oval 8">
              <a:extLst>
                <a:ext uri="{FF2B5EF4-FFF2-40B4-BE49-F238E27FC236}">
                  <a16:creationId xmlns:a16="http://schemas.microsoft.com/office/drawing/2014/main" id="{9FFDEB20-2440-42F9-1AFD-F27B1591907F}"/>
                </a:ext>
              </a:extLst>
            </p:cNvPr>
            <p:cNvSpPr/>
            <p:nvPr/>
          </p:nvSpPr>
          <p:spPr>
            <a:xfrm>
              <a:off x="18686207" y="15341688"/>
              <a:ext cx="2064775" cy="2035277"/>
            </a:xfrm>
            <a:prstGeom prst="ellipse">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3</a:t>
              </a:r>
            </a:p>
          </p:txBody>
        </p:sp>
        <p:sp>
          <p:nvSpPr>
            <p:cNvPr id="10" name="Oval 9">
              <a:extLst>
                <a:ext uri="{FF2B5EF4-FFF2-40B4-BE49-F238E27FC236}">
                  <a16:creationId xmlns:a16="http://schemas.microsoft.com/office/drawing/2014/main" id="{5A128DBF-B1F2-76A1-C416-29BE8BC23B3F}"/>
                </a:ext>
              </a:extLst>
            </p:cNvPr>
            <p:cNvSpPr/>
            <p:nvPr/>
          </p:nvSpPr>
          <p:spPr>
            <a:xfrm>
              <a:off x="23322117" y="15341688"/>
              <a:ext cx="2064775" cy="2035277"/>
            </a:xfrm>
            <a:prstGeom prst="ellipse">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D</a:t>
              </a:r>
            </a:p>
          </p:txBody>
        </p:sp>
        <p:sp>
          <p:nvSpPr>
            <p:cNvPr id="11" name="Oval 10">
              <a:extLst>
                <a:ext uri="{FF2B5EF4-FFF2-40B4-BE49-F238E27FC236}">
                  <a16:creationId xmlns:a16="http://schemas.microsoft.com/office/drawing/2014/main" id="{EC929248-12DD-51B1-4219-2D416272EB5F}"/>
                </a:ext>
              </a:extLst>
            </p:cNvPr>
            <p:cNvSpPr/>
            <p:nvPr/>
          </p:nvSpPr>
          <p:spPr>
            <a:xfrm>
              <a:off x="16562438" y="19092695"/>
              <a:ext cx="2064775" cy="2035277"/>
            </a:xfrm>
            <a:prstGeom prst="ellipse">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4</a:t>
              </a:r>
            </a:p>
          </p:txBody>
        </p:sp>
        <p:cxnSp>
          <p:nvCxnSpPr>
            <p:cNvPr id="13" name="Straight Connector 12">
              <a:extLst>
                <a:ext uri="{FF2B5EF4-FFF2-40B4-BE49-F238E27FC236}">
                  <a16:creationId xmlns:a16="http://schemas.microsoft.com/office/drawing/2014/main" id="{C848D9B0-4D29-6B16-EA75-BBE9EF327144}"/>
                </a:ext>
              </a:extLst>
            </p:cNvPr>
            <p:cNvCxnSpPr>
              <a:stCxn id="6" idx="6"/>
              <a:endCxn id="7" idx="2"/>
            </p:cNvCxnSpPr>
            <p:nvPr/>
          </p:nvCxnSpPr>
          <p:spPr>
            <a:xfrm flipV="1">
              <a:off x="6843252" y="16444451"/>
              <a:ext cx="2571135" cy="1"/>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9FD6FA-2A4C-D9C2-C632-2D0A553387B0}"/>
                </a:ext>
              </a:extLst>
            </p:cNvPr>
            <p:cNvCxnSpPr/>
            <p:nvPr/>
          </p:nvCxnSpPr>
          <p:spPr>
            <a:xfrm flipV="1">
              <a:off x="11479162" y="16447820"/>
              <a:ext cx="2571135" cy="1"/>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2E370BF-4C8C-33F2-4F58-3485FF367CAC}"/>
                </a:ext>
              </a:extLst>
            </p:cNvPr>
            <p:cNvCxnSpPr/>
            <p:nvPr/>
          </p:nvCxnSpPr>
          <p:spPr>
            <a:xfrm flipV="1">
              <a:off x="16115072" y="16444449"/>
              <a:ext cx="2571135" cy="1"/>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79813C8-9BD1-2117-07B7-6A05D3A91097}"/>
                </a:ext>
              </a:extLst>
            </p:cNvPr>
            <p:cNvCxnSpPr/>
            <p:nvPr/>
          </p:nvCxnSpPr>
          <p:spPr>
            <a:xfrm flipV="1">
              <a:off x="20750982" y="16444449"/>
              <a:ext cx="2571135" cy="1"/>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BB9023-5608-7C2D-CA68-938166D115C5}"/>
                </a:ext>
              </a:extLst>
            </p:cNvPr>
            <p:cNvCxnSpPr>
              <a:cxnSpLocks/>
              <a:endCxn id="11" idx="1"/>
            </p:cNvCxnSpPr>
            <p:nvPr/>
          </p:nvCxnSpPr>
          <p:spPr>
            <a:xfrm>
              <a:off x="15082684" y="17382658"/>
              <a:ext cx="1782133" cy="2008096"/>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F31A36-315E-AF14-3D36-438CA74D722D}"/>
                </a:ext>
              </a:extLst>
            </p:cNvPr>
            <p:cNvCxnSpPr>
              <a:cxnSpLocks/>
              <a:endCxn id="11" idx="7"/>
            </p:cNvCxnSpPr>
            <p:nvPr/>
          </p:nvCxnSpPr>
          <p:spPr>
            <a:xfrm flipH="1">
              <a:off x="18324834" y="17376965"/>
              <a:ext cx="1400818" cy="2013789"/>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F005D32-7DB7-9979-F337-BD3272D1AAF0}"/>
                </a:ext>
              </a:extLst>
            </p:cNvPr>
            <p:cNvSpPr/>
            <p:nvPr/>
          </p:nvSpPr>
          <p:spPr>
            <a:xfrm>
              <a:off x="6679692" y="15434065"/>
              <a:ext cx="788471" cy="434511"/>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3" name="Rectangle 22">
              <a:extLst>
                <a:ext uri="{FF2B5EF4-FFF2-40B4-BE49-F238E27FC236}">
                  <a16:creationId xmlns:a16="http://schemas.microsoft.com/office/drawing/2014/main" id="{D536150A-705F-9BC3-8FF5-8527D119F7D1}"/>
                </a:ext>
              </a:extLst>
            </p:cNvPr>
            <p:cNvSpPr/>
            <p:nvPr/>
          </p:nvSpPr>
          <p:spPr>
            <a:xfrm>
              <a:off x="7558026" y="15429826"/>
              <a:ext cx="788471" cy="434511"/>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4" name="Rectangle 23">
              <a:extLst>
                <a:ext uri="{FF2B5EF4-FFF2-40B4-BE49-F238E27FC236}">
                  <a16:creationId xmlns:a16="http://schemas.microsoft.com/office/drawing/2014/main" id="{E7E2E748-C427-FCB5-E137-48E39E6359ED}"/>
                </a:ext>
              </a:extLst>
            </p:cNvPr>
            <p:cNvSpPr/>
            <p:nvPr/>
          </p:nvSpPr>
          <p:spPr>
            <a:xfrm>
              <a:off x="8445229" y="15434065"/>
              <a:ext cx="788471" cy="434511"/>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5" name="TextBox 24">
              <a:extLst>
                <a:ext uri="{FF2B5EF4-FFF2-40B4-BE49-F238E27FC236}">
                  <a16:creationId xmlns:a16="http://schemas.microsoft.com/office/drawing/2014/main" id="{F6DC3E73-10C2-91FC-6524-7B57663E5CCD}"/>
                </a:ext>
              </a:extLst>
            </p:cNvPr>
            <p:cNvSpPr txBox="1"/>
            <p:nvPr/>
          </p:nvSpPr>
          <p:spPr>
            <a:xfrm>
              <a:off x="10596911" y="14092095"/>
              <a:ext cx="3465015" cy="766958"/>
            </a:xfrm>
            <a:prstGeom prst="rect">
              <a:avLst/>
            </a:prstGeom>
            <a:noFill/>
          </p:spPr>
          <p:txBody>
            <a:bodyPr wrap="none" rtlCol="0">
              <a:spAutoFit/>
            </a:bodyPr>
            <a:lstStyle/>
            <a:p>
              <a:r>
                <a:rPr lang="en-BY" sz="4000">
                  <a:latin typeface="Helvetica" pitchFamily="2" charset="0"/>
                </a:rPr>
                <a:t>Link failure</a:t>
              </a:r>
            </a:p>
          </p:txBody>
        </p:sp>
        <p:sp>
          <p:nvSpPr>
            <p:cNvPr id="26" name="TextBox 25">
              <a:extLst>
                <a:ext uri="{FF2B5EF4-FFF2-40B4-BE49-F238E27FC236}">
                  <a16:creationId xmlns:a16="http://schemas.microsoft.com/office/drawing/2014/main" id="{BCC5458C-9F0E-2AE9-0825-B9418187D3D2}"/>
                </a:ext>
              </a:extLst>
            </p:cNvPr>
            <p:cNvSpPr txBox="1"/>
            <p:nvPr/>
          </p:nvSpPr>
          <p:spPr>
            <a:xfrm>
              <a:off x="14892939" y="14092095"/>
              <a:ext cx="5133773" cy="766958"/>
            </a:xfrm>
            <a:prstGeom prst="rect">
              <a:avLst/>
            </a:prstGeom>
            <a:noFill/>
          </p:spPr>
          <p:txBody>
            <a:bodyPr wrap="none" rtlCol="0">
              <a:spAutoFit/>
            </a:bodyPr>
            <a:lstStyle/>
            <a:p>
              <a:r>
                <a:rPr lang="en-BY" sz="4000">
                  <a:latin typeface="Helvetica" pitchFamily="2" charset="0"/>
                </a:rPr>
                <a:t>Hardware failure</a:t>
              </a:r>
            </a:p>
          </p:txBody>
        </p:sp>
        <p:sp>
          <p:nvSpPr>
            <p:cNvPr id="27" name="TextBox 26">
              <a:extLst>
                <a:ext uri="{FF2B5EF4-FFF2-40B4-BE49-F238E27FC236}">
                  <a16:creationId xmlns:a16="http://schemas.microsoft.com/office/drawing/2014/main" id="{C9FBC3F9-ACC0-A8E9-49BE-F56C3FC74CE3}"/>
                </a:ext>
              </a:extLst>
            </p:cNvPr>
            <p:cNvSpPr txBox="1"/>
            <p:nvPr/>
          </p:nvSpPr>
          <p:spPr>
            <a:xfrm>
              <a:off x="20407536" y="14092095"/>
              <a:ext cx="3465015" cy="766958"/>
            </a:xfrm>
            <a:prstGeom prst="rect">
              <a:avLst/>
            </a:prstGeom>
            <a:noFill/>
          </p:spPr>
          <p:txBody>
            <a:bodyPr wrap="none" rtlCol="0">
              <a:spAutoFit/>
            </a:bodyPr>
            <a:lstStyle/>
            <a:p>
              <a:r>
                <a:rPr lang="en-BY" sz="4000">
                  <a:latin typeface="Helvetica" pitchFamily="2" charset="0"/>
                </a:rPr>
                <a:t>Port failure</a:t>
              </a:r>
            </a:p>
          </p:txBody>
        </p:sp>
        <p:cxnSp>
          <p:nvCxnSpPr>
            <p:cNvPr id="29" name="Straight Arrow Connector 28">
              <a:extLst>
                <a:ext uri="{FF2B5EF4-FFF2-40B4-BE49-F238E27FC236}">
                  <a16:creationId xmlns:a16="http://schemas.microsoft.com/office/drawing/2014/main" id="{945D2A0D-5CFC-97E1-F375-875D5BCAD69A}"/>
                </a:ext>
              </a:extLst>
            </p:cNvPr>
            <p:cNvCxnSpPr>
              <a:cxnSpLocks/>
            </p:cNvCxnSpPr>
            <p:nvPr/>
          </p:nvCxnSpPr>
          <p:spPr>
            <a:xfrm>
              <a:off x="12463994" y="14840011"/>
              <a:ext cx="0" cy="10671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F96CA7B-0A00-7DC3-E491-FC53B5EF15CE}"/>
                </a:ext>
              </a:extLst>
            </p:cNvPr>
            <p:cNvCxnSpPr/>
            <p:nvPr/>
          </p:nvCxnSpPr>
          <p:spPr>
            <a:xfrm>
              <a:off x="17553600" y="14840011"/>
              <a:ext cx="0" cy="10671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595753-B18F-343A-22F1-E846FEB71EE9}"/>
                </a:ext>
              </a:extLst>
            </p:cNvPr>
            <p:cNvCxnSpPr/>
            <p:nvPr/>
          </p:nvCxnSpPr>
          <p:spPr>
            <a:xfrm>
              <a:off x="21977063" y="14900476"/>
              <a:ext cx="0" cy="10671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50C67AC4-B649-CBEF-CBD5-D8F8FA3253F5}"/>
              </a:ext>
            </a:extLst>
          </p:cNvPr>
          <p:cNvSpPr txBox="1"/>
          <p:nvPr/>
        </p:nvSpPr>
        <p:spPr>
          <a:xfrm>
            <a:off x="1054082" y="1902567"/>
            <a:ext cx="896399" cy="2404120"/>
          </a:xfrm>
          <a:prstGeom prst="rect">
            <a:avLst/>
          </a:prstGeom>
          <a:noFill/>
        </p:spPr>
        <p:txBody>
          <a:bodyPr wrap="none" rtlCol="0">
            <a:spAutoFit/>
          </a:bodyPr>
          <a:lstStyle/>
          <a:p>
            <a:r>
              <a:rPr lang="en-BY" sz="16600">
                <a:solidFill>
                  <a:srgbClr val="FC8FC6"/>
                </a:solidFill>
                <a:latin typeface="Helvetica" pitchFamily="2" charset="0"/>
              </a:rPr>
              <a:t>{</a:t>
            </a:r>
          </a:p>
        </p:txBody>
      </p:sp>
      <p:sp>
        <p:nvSpPr>
          <p:cNvPr id="36" name="TextBox 35">
            <a:extLst>
              <a:ext uri="{FF2B5EF4-FFF2-40B4-BE49-F238E27FC236}">
                <a16:creationId xmlns:a16="http://schemas.microsoft.com/office/drawing/2014/main" id="{66629D33-8949-CDA6-B6D2-D201C0641137}"/>
              </a:ext>
            </a:extLst>
          </p:cNvPr>
          <p:cNvSpPr txBox="1"/>
          <p:nvPr/>
        </p:nvSpPr>
        <p:spPr>
          <a:xfrm flipH="1">
            <a:off x="22433510" y="1865976"/>
            <a:ext cx="896399" cy="2404120"/>
          </a:xfrm>
          <a:prstGeom prst="rect">
            <a:avLst/>
          </a:prstGeom>
          <a:noFill/>
        </p:spPr>
        <p:txBody>
          <a:bodyPr wrap="none" rtlCol="0">
            <a:spAutoFit/>
          </a:bodyPr>
          <a:lstStyle/>
          <a:p>
            <a:r>
              <a:rPr lang="en-BY" sz="16600">
                <a:solidFill>
                  <a:srgbClr val="FC8FC6"/>
                </a:solidFill>
                <a:latin typeface="Helvetica" pitchFamily="2" charset="0"/>
              </a:rPr>
              <a:t>}</a:t>
            </a:r>
          </a:p>
        </p:txBody>
      </p:sp>
      <p:sp>
        <p:nvSpPr>
          <p:cNvPr id="39" name="TextBox 38">
            <a:extLst>
              <a:ext uri="{FF2B5EF4-FFF2-40B4-BE49-F238E27FC236}">
                <a16:creationId xmlns:a16="http://schemas.microsoft.com/office/drawing/2014/main" id="{7673A4F5-7437-CA69-AF78-E7AADCE050F2}"/>
              </a:ext>
            </a:extLst>
          </p:cNvPr>
          <p:cNvSpPr txBox="1"/>
          <p:nvPr/>
        </p:nvSpPr>
        <p:spPr>
          <a:xfrm>
            <a:off x="737362" y="11859607"/>
            <a:ext cx="22617271" cy="1203343"/>
          </a:xfrm>
          <a:prstGeom prst="rect">
            <a:avLst/>
          </a:prstGeom>
          <a:noFill/>
        </p:spPr>
        <p:txBody>
          <a:bodyPr wrap="square" rtlCol="0">
            <a:spAutoFit/>
          </a:bodyPr>
          <a:lstStyle/>
          <a:p>
            <a:pPr algn="ctr"/>
            <a:r>
              <a:rPr lang="en-BY" sz="4000">
                <a:solidFill>
                  <a:schemeClr val="tx1">
                    <a:lumMod val="65000"/>
                    <a:lumOff val="35000"/>
                  </a:schemeClr>
                </a:solidFill>
                <a:latin typeface="Helvetica" pitchFamily="2" charset="0"/>
              </a:rPr>
              <a:t>Ex. If sender A wants to send the packet to receiver B, but it is not received by B, then the intermediate router will discard the packet and send the destination unreachable message to A</a:t>
            </a:r>
          </a:p>
        </p:txBody>
      </p:sp>
      <p:sp>
        <p:nvSpPr>
          <p:cNvPr id="12" name="TextBox 11">
            <a:extLst>
              <a:ext uri="{FF2B5EF4-FFF2-40B4-BE49-F238E27FC236}">
                <a16:creationId xmlns:a16="http://schemas.microsoft.com/office/drawing/2014/main" id="{55792FDC-87C7-BA00-48C3-2EC6B3D6729C}"/>
              </a:ext>
            </a:extLst>
          </p:cNvPr>
          <p:cNvSpPr txBox="1"/>
          <p:nvPr/>
        </p:nvSpPr>
        <p:spPr>
          <a:xfrm>
            <a:off x="18531727" y="473638"/>
            <a:ext cx="5310749"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Tanada Michael Hiro</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1859040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34FA5-1FED-71D3-B49F-5A185841E4A8}"/>
              </a:ext>
            </a:extLst>
          </p:cNvPr>
          <p:cNvPicPr>
            <a:picLocks noChangeAspect="1"/>
          </p:cNvPicPr>
          <p:nvPr/>
        </p:nvPicPr>
        <p:blipFill>
          <a:blip r:embed="rId2"/>
          <a:stretch>
            <a:fillRect/>
          </a:stretch>
        </p:blipFill>
        <p:spPr>
          <a:xfrm>
            <a:off x="4634345" y="1189758"/>
            <a:ext cx="15115310" cy="11336483"/>
          </a:xfrm>
          <a:prstGeom prst="rect">
            <a:avLst/>
          </a:prstGeom>
        </p:spPr>
      </p:pic>
      <p:sp>
        <p:nvSpPr>
          <p:cNvPr id="2" name="TextBox 1">
            <a:extLst>
              <a:ext uri="{FF2B5EF4-FFF2-40B4-BE49-F238E27FC236}">
                <a16:creationId xmlns:a16="http://schemas.microsoft.com/office/drawing/2014/main" id="{DA764AB9-3527-AE31-E86F-99927D4C4FAA}"/>
              </a:ext>
            </a:extLst>
          </p:cNvPr>
          <p:cNvSpPr txBox="1"/>
          <p:nvPr/>
        </p:nvSpPr>
        <p:spPr>
          <a:xfrm>
            <a:off x="18620218" y="267161"/>
            <a:ext cx="5310749"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Tanada Michael Hiro</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134421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D4-55AD-FE58-DA1F-D3DDE60DCC92}"/>
              </a:ext>
            </a:extLst>
          </p:cNvPr>
          <p:cNvSpPr>
            <a:spLocks noGrp="1"/>
          </p:cNvSpPr>
          <p:nvPr>
            <p:ph type="title"/>
          </p:nvPr>
        </p:nvSpPr>
        <p:spPr>
          <a:xfrm>
            <a:off x="404075" y="-161628"/>
            <a:ext cx="12410302" cy="2651126"/>
          </a:xfrm>
        </p:spPr>
        <p:txBody>
          <a:bodyPr/>
          <a:lstStyle/>
          <a:p>
            <a:r>
              <a:rPr lang="en-US" b="1" dirty="0">
                <a:latin typeface="Helvetica" pitchFamily="2" charset="0"/>
              </a:rPr>
              <a:t>Time Exceeded</a:t>
            </a:r>
          </a:p>
        </p:txBody>
      </p:sp>
      <p:sp>
        <p:nvSpPr>
          <p:cNvPr id="3" name="Content Placeholder 2">
            <a:extLst>
              <a:ext uri="{FF2B5EF4-FFF2-40B4-BE49-F238E27FC236}">
                <a16:creationId xmlns:a16="http://schemas.microsoft.com/office/drawing/2014/main" id="{84424F8A-A5EC-A13F-CAC2-9B0BA6794909}"/>
              </a:ext>
            </a:extLst>
          </p:cNvPr>
          <p:cNvSpPr>
            <a:spLocks noGrp="1"/>
          </p:cNvSpPr>
          <p:nvPr>
            <p:ph idx="1"/>
          </p:nvPr>
        </p:nvSpPr>
        <p:spPr>
          <a:xfrm>
            <a:off x="844459" y="2223638"/>
            <a:ext cx="22695082" cy="1783733"/>
          </a:xfrm>
        </p:spPr>
        <p:txBody>
          <a:bodyPr>
            <a:normAutofit/>
          </a:bodyPr>
          <a:lstStyle/>
          <a:p>
            <a:pPr marL="0" indent="0" algn="ctr">
              <a:buNone/>
            </a:pPr>
            <a:r>
              <a:rPr lang="en-ID" sz="4000" dirty="0">
                <a:latin typeface="Helvetica" pitchFamily="2" charset="0"/>
              </a:rPr>
              <a:t>The host/router sends this message if it decrements the time-to-live (TTL) value of a datagram reaches zero, which prevents the packet from reaching it destination. Another condition is if the destination address does not receive all the packets in the specified time interval.</a:t>
            </a:r>
          </a:p>
        </p:txBody>
      </p:sp>
      <p:sp>
        <p:nvSpPr>
          <p:cNvPr id="4" name="TextBox 3">
            <a:extLst>
              <a:ext uri="{FF2B5EF4-FFF2-40B4-BE49-F238E27FC236}">
                <a16:creationId xmlns:a16="http://schemas.microsoft.com/office/drawing/2014/main" id="{9B262C3B-4ED8-F7C4-BD12-53584F3DDB8E}"/>
              </a:ext>
            </a:extLst>
          </p:cNvPr>
          <p:cNvSpPr txBox="1"/>
          <p:nvPr/>
        </p:nvSpPr>
        <p:spPr>
          <a:xfrm>
            <a:off x="748943" y="11737343"/>
            <a:ext cx="23591481" cy="1757341"/>
          </a:xfrm>
          <a:prstGeom prst="rect">
            <a:avLst/>
          </a:prstGeom>
          <a:noFill/>
        </p:spPr>
        <p:txBody>
          <a:bodyPr wrap="square" rtlCol="0">
            <a:spAutoFit/>
          </a:bodyPr>
          <a:lstStyle/>
          <a:p>
            <a:pPr algn="ctr"/>
            <a:r>
              <a:rPr lang="en-ID" sz="4000" dirty="0">
                <a:solidFill>
                  <a:schemeClr val="tx1">
                    <a:lumMod val="65000"/>
                    <a:lumOff val="35000"/>
                  </a:schemeClr>
                </a:solidFill>
                <a:latin typeface="Helvetica" pitchFamily="2" charset="0"/>
              </a:rPr>
              <a:t>Ex. A packet is sent from a layer having 1000 units to a layer having 200 units, then the packet is divided into five fragments. If all the fragments don’t reach the destination in a set time, all fragments are discarded and the time-exceeded message is sent to the source.</a:t>
            </a:r>
            <a:endParaRPr lang="en-US" sz="4000" dirty="0">
              <a:solidFill>
                <a:schemeClr val="tx1">
                  <a:lumMod val="65000"/>
                  <a:lumOff val="35000"/>
                </a:schemeClr>
              </a:solidFill>
              <a:latin typeface="Helvetica" pitchFamily="2" charset="0"/>
            </a:endParaRPr>
          </a:p>
        </p:txBody>
      </p:sp>
      <p:sp>
        <p:nvSpPr>
          <p:cNvPr id="8" name="TextBox 7">
            <a:extLst>
              <a:ext uri="{FF2B5EF4-FFF2-40B4-BE49-F238E27FC236}">
                <a16:creationId xmlns:a16="http://schemas.microsoft.com/office/drawing/2014/main" id="{F1B00BEE-87B0-0E51-0A65-55ED9096A230}"/>
              </a:ext>
            </a:extLst>
          </p:cNvPr>
          <p:cNvSpPr txBox="1"/>
          <p:nvPr/>
        </p:nvSpPr>
        <p:spPr>
          <a:xfrm>
            <a:off x="748943" y="1845101"/>
            <a:ext cx="896399" cy="2404120"/>
          </a:xfrm>
          <a:prstGeom prst="rect">
            <a:avLst/>
          </a:prstGeom>
          <a:noFill/>
        </p:spPr>
        <p:txBody>
          <a:bodyPr wrap="none" rtlCol="0">
            <a:spAutoFit/>
          </a:bodyPr>
          <a:lstStyle/>
          <a:p>
            <a:r>
              <a:rPr lang="en-BY" sz="16600">
                <a:solidFill>
                  <a:srgbClr val="C8E13C"/>
                </a:solidFill>
                <a:latin typeface="Helvetica" pitchFamily="2" charset="0"/>
              </a:rPr>
              <a:t>{</a:t>
            </a:r>
          </a:p>
        </p:txBody>
      </p:sp>
      <p:sp>
        <p:nvSpPr>
          <p:cNvPr id="9" name="TextBox 8">
            <a:extLst>
              <a:ext uri="{FF2B5EF4-FFF2-40B4-BE49-F238E27FC236}">
                <a16:creationId xmlns:a16="http://schemas.microsoft.com/office/drawing/2014/main" id="{59BF3E40-0063-F17A-E7C5-D11B42621A6A}"/>
              </a:ext>
            </a:extLst>
          </p:cNvPr>
          <p:cNvSpPr txBox="1"/>
          <p:nvPr/>
        </p:nvSpPr>
        <p:spPr>
          <a:xfrm flipH="1">
            <a:off x="22738658" y="1845101"/>
            <a:ext cx="896399" cy="2404120"/>
          </a:xfrm>
          <a:prstGeom prst="rect">
            <a:avLst/>
          </a:prstGeom>
          <a:noFill/>
        </p:spPr>
        <p:txBody>
          <a:bodyPr wrap="none" rtlCol="0">
            <a:spAutoFit/>
          </a:bodyPr>
          <a:lstStyle/>
          <a:p>
            <a:r>
              <a:rPr lang="en-BY" sz="16600">
                <a:solidFill>
                  <a:srgbClr val="C8E13C"/>
                </a:solidFill>
                <a:latin typeface="Helvetica" pitchFamily="2" charset="0"/>
              </a:rPr>
              <a:t>}</a:t>
            </a:r>
          </a:p>
        </p:txBody>
      </p:sp>
      <p:grpSp>
        <p:nvGrpSpPr>
          <p:cNvPr id="63" name="Group 62">
            <a:extLst>
              <a:ext uri="{FF2B5EF4-FFF2-40B4-BE49-F238E27FC236}">
                <a16:creationId xmlns:a16="http://schemas.microsoft.com/office/drawing/2014/main" id="{C8E92C4A-E6DA-71C2-C3AC-C289E5FCA983}"/>
              </a:ext>
            </a:extLst>
          </p:cNvPr>
          <p:cNvGrpSpPr/>
          <p:nvPr/>
        </p:nvGrpSpPr>
        <p:grpSpPr>
          <a:xfrm>
            <a:off x="6115225" y="4826215"/>
            <a:ext cx="12858916" cy="6092284"/>
            <a:chOff x="10680625" y="5279219"/>
            <a:chExt cx="12858916" cy="6092284"/>
          </a:xfrm>
        </p:grpSpPr>
        <p:sp>
          <p:nvSpPr>
            <p:cNvPr id="10" name="Oval 9">
              <a:extLst>
                <a:ext uri="{FF2B5EF4-FFF2-40B4-BE49-F238E27FC236}">
                  <a16:creationId xmlns:a16="http://schemas.microsoft.com/office/drawing/2014/main" id="{E5557D16-90ED-739F-F12F-BD84278633E2}"/>
                </a:ext>
              </a:extLst>
            </p:cNvPr>
            <p:cNvSpPr/>
            <p:nvPr/>
          </p:nvSpPr>
          <p:spPr>
            <a:xfrm>
              <a:off x="10680625" y="5326576"/>
              <a:ext cx="1436914" cy="1371600"/>
            </a:xfrm>
            <a:prstGeom prst="ellipse">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400">
                  <a:solidFill>
                    <a:schemeClr val="tx1">
                      <a:lumMod val="65000"/>
                      <a:lumOff val="35000"/>
                    </a:schemeClr>
                  </a:solidFill>
                  <a:latin typeface="Helvetica" pitchFamily="2" charset="0"/>
                </a:rPr>
                <a:t>Host A</a:t>
              </a:r>
            </a:p>
          </p:txBody>
        </p:sp>
        <p:sp>
          <p:nvSpPr>
            <p:cNvPr id="11" name="Oval 10">
              <a:extLst>
                <a:ext uri="{FF2B5EF4-FFF2-40B4-BE49-F238E27FC236}">
                  <a16:creationId xmlns:a16="http://schemas.microsoft.com/office/drawing/2014/main" id="{E8575A69-CEA4-AE9D-AC5C-FA64CBE155E6}"/>
                </a:ext>
              </a:extLst>
            </p:cNvPr>
            <p:cNvSpPr/>
            <p:nvPr/>
          </p:nvSpPr>
          <p:spPr>
            <a:xfrm>
              <a:off x="22045311" y="5326576"/>
              <a:ext cx="1436914" cy="1371600"/>
            </a:xfrm>
            <a:prstGeom prst="ellipse">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400">
                  <a:solidFill>
                    <a:schemeClr val="tx1">
                      <a:lumMod val="65000"/>
                      <a:lumOff val="35000"/>
                    </a:schemeClr>
                  </a:solidFill>
                  <a:latin typeface="Helvetica" pitchFamily="2" charset="0"/>
                </a:rPr>
                <a:t>Host B</a:t>
              </a:r>
            </a:p>
          </p:txBody>
        </p:sp>
        <p:sp>
          <p:nvSpPr>
            <p:cNvPr id="14" name="Rounded Rectangle 13">
              <a:extLst>
                <a:ext uri="{FF2B5EF4-FFF2-40B4-BE49-F238E27FC236}">
                  <a16:creationId xmlns:a16="http://schemas.microsoft.com/office/drawing/2014/main" id="{3FEDA698-633E-828A-5B59-BBA5944E3748}"/>
                </a:ext>
              </a:extLst>
            </p:cNvPr>
            <p:cNvSpPr/>
            <p:nvPr/>
          </p:nvSpPr>
          <p:spPr>
            <a:xfrm>
              <a:off x="14164316" y="5740233"/>
              <a:ext cx="1741714" cy="544286"/>
            </a:xfrm>
            <a:prstGeom prst="round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800">
                  <a:solidFill>
                    <a:schemeClr val="tx1">
                      <a:lumMod val="65000"/>
                      <a:lumOff val="35000"/>
                    </a:schemeClr>
                  </a:solidFill>
                  <a:latin typeface="Helvetica" pitchFamily="2" charset="0"/>
                </a:rPr>
                <a:t>Router 1</a:t>
              </a:r>
            </a:p>
          </p:txBody>
        </p:sp>
        <p:sp>
          <p:nvSpPr>
            <p:cNvPr id="15" name="Rounded Rectangle 14">
              <a:extLst>
                <a:ext uri="{FF2B5EF4-FFF2-40B4-BE49-F238E27FC236}">
                  <a16:creationId xmlns:a16="http://schemas.microsoft.com/office/drawing/2014/main" id="{40A13AFD-88C8-225E-20E3-4FF3C5E07FAB}"/>
                </a:ext>
              </a:extLst>
            </p:cNvPr>
            <p:cNvSpPr/>
            <p:nvPr/>
          </p:nvSpPr>
          <p:spPr>
            <a:xfrm>
              <a:off x="18256820" y="5740233"/>
              <a:ext cx="1741714" cy="544286"/>
            </a:xfrm>
            <a:prstGeom prst="round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800">
                  <a:solidFill>
                    <a:schemeClr val="tx1">
                      <a:lumMod val="65000"/>
                      <a:lumOff val="35000"/>
                    </a:schemeClr>
                  </a:solidFill>
                  <a:latin typeface="Helvetica" pitchFamily="2" charset="0"/>
                </a:rPr>
                <a:t>Router 2</a:t>
              </a:r>
            </a:p>
          </p:txBody>
        </p:sp>
        <p:cxnSp>
          <p:nvCxnSpPr>
            <p:cNvPr id="19" name="Straight Connector 18">
              <a:extLst>
                <a:ext uri="{FF2B5EF4-FFF2-40B4-BE49-F238E27FC236}">
                  <a16:creationId xmlns:a16="http://schemas.microsoft.com/office/drawing/2014/main" id="{8F1BEB4B-169A-4B2D-62B5-AD10B228F4A2}"/>
                </a:ext>
              </a:extLst>
            </p:cNvPr>
            <p:cNvCxnSpPr>
              <a:stCxn id="10" idx="6"/>
              <a:endCxn id="14" idx="1"/>
            </p:cNvCxnSpPr>
            <p:nvPr/>
          </p:nvCxnSpPr>
          <p:spPr>
            <a:xfrm>
              <a:off x="12117539" y="6012376"/>
              <a:ext cx="2046777" cy="0"/>
            </a:xfrm>
            <a:prstGeom prst="line">
              <a:avLst/>
            </a:prstGeom>
            <a:ln w="12700">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57808E-25E4-444F-C51D-3D6E1F7BB458}"/>
                </a:ext>
              </a:extLst>
            </p:cNvPr>
            <p:cNvCxnSpPr>
              <a:cxnSpLocks/>
              <a:stCxn id="14" idx="3"/>
              <a:endCxn id="15" idx="1"/>
            </p:cNvCxnSpPr>
            <p:nvPr/>
          </p:nvCxnSpPr>
          <p:spPr>
            <a:xfrm>
              <a:off x="15906030" y="6012376"/>
              <a:ext cx="2350790" cy="0"/>
            </a:xfrm>
            <a:prstGeom prst="line">
              <a:avLst/>
            </a:prstGeom>
            <a:ln w="12700">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A95251-44B5-6CE1-A666-CA07FB7CB27C}"/>
                </a:ext>
              </a:extLst>
            </p:cNvPr>
            <p:cNvCxnSpPr>
              <a:cxnSpLocks/>
              <a:endCxn id="11" idx="2"/>
            </p:cNvCxnSpPr>
            <p:nvPr/>
          </p:nvCxnSpPr>
          <p:spPr>
            <a:xfrm>
              <a:off x="19998534" y="6001491"/>
              <a:ext cx="2046777" cy="10885"/>
            </a:xfrm>
            <a:prstGeom prst="line">
              <a:avLst/>
            </a:prstGeom>
            <a:ln w="12700">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2E17FB5-2A0D-D80D-621B-3DA2998B8B90}"/>
                </a:ext>
              </a:extLst>
            </p:cNvPr>
            <p:cNvCxnSpPr/>
            <p:nvPr/>
          </p:nvCxnSpPr>
          <p:spPr>
            <a:xfrm>
              <a:off x="12237412" y="5762005"/>
              <a:ext cx="1807029" cy="0"/>
            </a:xfrm>
            <a:prstGeom prst="straightConnector1">
              <a:avLst/>
            </a:prstGeom>
            <a:ln w="12700">
              <a:solidFill>
                <a:srgbClr val="CBA31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C51336-746A-2FED-0BA8-27E153A66AC1}"/>
                </a:ext>
              </a:extLst>
            </p:cNvPr>
            <p:cNvCxnSpPr>
              <a:cxnSpLocks/>
            </p:cNvCxnSpPr>
            <p:nvPr/>
          </p:nvCxnSpPr>
          <p:spPr>
            <a:xfrm flipH="1">
              <a:off x="12237412" y="6284519"/>
              <a:ext cx="1807029" cy="0"/>
            </a:xfrm>
            <a:prstGeom prst="straightConnector1">
              <a:avLst/>
            </a:prstGeom>
            <a:ln w="12700">
              <a:solidFill>
                <a:srgbClr val="CBA318"/>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C12B218-401B-1430-5E9E-6E9B3E04582D}"/>
                </a:ext>
              </a:extLst>
            </p:cNvPr>
            <p:cNvSpPr/>
            <p:nvPr/>
          </p:nvSpPr>
          <p:spPr>
            <a:xfrm>
              <a:off x="10737941" y="7543734"/>
              <a:ext cx="1436914" cy="1371600"/>
            </a:xfrm>
            <a:prstGeom prst="ellipse">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400">
                  <a:solidFill>
                    <a:schemeClr val="tx1">
                      <a:lumMod val="65000"/>
                      <a:lumOff val="35000"/>
                    </a:schemeClr>
                  </a:solidFill>
                  <a:latin typeface="Helvetica" pitchFamily="2" charset="0"/>
                </a:rPr>
                <a:t>Host A</a:t>
              </a:r>
            </a:p>
          </p:txBody>
        </p:sp>
        <p:sp>
          <p:nvSpPr>
            <p:cNvPr id="29" name="Oval 28">
              <a:extLst>
                <a:ext uri="{FF2B5EF4-FFF2-40B4-BE49-F238E27FC236}">
                  <a16:creationId xmlns:a16="http://schemas.microsoft.com/office/drawing/2014/main" id="{10F541B5-8CB2-DC63-A4A4-E69B6A0533C3}"/>
                </a:ext>
              </a:extLst>
            </p:cNvPr>
            <p:cNvSpPr/>
            <p:nvPr/>
          </p:nvSpPr>
          <p:spPr>
            <a:xfrm>
              <a:off x="22102627" y="7543734"/>
              <a:ext cx="1436914" cy="1371600"/>
            </a:xfrm>
            <a:prstGeom prst="ellipse">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400">
                  <a:solidFill>
                    <a:schemeClr val="tx1">
                      <a:lumMod val="65000"/>
                      <a:lumOff val="35000"/>
                    </a:schemeClr>
                  </a:solidFill>
                  <a:latin typeface="Helvetica" pitchFamily="2" charset="0"/>
                </a:rPr>
                <a:t>Host B</a:t>
              </a:r>
            </a:p>
          </p:txBody>
        </p:sp>
        <p:sp>
          <p:nvSpPr>
            <p:cNvPr id="30" name="Rounded Rectangle 29">
              <a:extLst>
                <a:ext uri="{FF2B5EF4-FFF2-40B4-BE49-F238E27FC236}">
                  <a16:creationId xmlns:a16="http://schemas.microsoft.com/office/drawing/2014/main" id="{33665EF9-552D-0CDB-273F-C708958A204C}"/>
                </a:ext>
              </a:extLst>
            </p:cNvPr>
            <p:cNvSpPr/>
            <p:nvPr/>
          </p:nvSpPr>
          <p:spPr>
            <a:xfrm>
              <a:off x="14221632" y="7957391"/>
              <a:ext cx="1741714" cy="544286"/>
            </a:xfrm>
            <a:prstGeom prst="round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800">
                  <a:solidFill>
                    <a:schemeClr val="tx1">
                      <a:lumMod val="65000"/>
                      <a:lumOff val="35000"/>
                    </a:schemeClr>
                  </a:solidFill>
                  <a:latin typeface="Helvetica" pitchFamily="2" charset="0"/>
                </a:rPr>
                <a:t>Router 1</a:t>
              </a:r>
            </a:p>
          </p:txBody>
        </p:sp>
        <p:sp>
          <p:nvSpPr>
            <p:cNvPr id="31" name="Rounded Rectangle 30">
              <a:extLst>
                <a:ext uri="{FF2B5EF4-FFF2-40B4-BE49-F238E27FC236}">
                  <a16:creationId xmlns:a16="http://schemas.microsoft.com/office/drawing/2014/main" id="{96169306-11C5-9F84-8256-B7A60885341E}"/>
                </a:ext>
              </a:extLst>
            </p:cNvPr>
            <p:cNvSpPr/>
            <p:nvPr/>
          </p:nvSpPr>
          <p:spPr>
            <a:xfrm>
              <a:off x="18314136" y="7957391"/>
              <a:ext cx="1741714" cy="544286"/>
            </a:xfrm>
            <a:prstGeom prst="round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800">
                  <a:solidFill>
                    <a:schemeClr val="tx1">
                      <a:lumMod val="65000"/>
                      <a:lumOff val="35000"/>
                    </a:schemeClr>
                  </a:solidFill>
                  <a:latin typeface="Helvetica" pitchFamily="2" charset="0"/>
                </a:rPr>
                <a:t>Router 2</a:t>
              </a:r>
            </a:p>
          </p:txBody>
        </p:sp>
        <p:cxnSp>
          <p:nvCxnSpPr>
            <p:cNvPr id="32" name="Straight Connector 31">
              <a:extLst>
                <a:ext uri="{FF2B5EF4-FFF2-40B4-BE49-F238E27FC236}">
                  <a16:creationId xmlns:a16="http://schemas.microsoft.com/office/drawing/2014/main" id="{2A28A0EB-CE95-E4D3-F8D8-48245E4AB350}"/>
                </a:ext>
              </a:extLst>
            </p:cNvPr>
            <p:cNvCxnSpPr>
              <a:stCxn id="28" idx="6"/>
              <a:endCxn id="30" idx="1"/>
            </p:cNvCxnSpPr>
            <p:nvPr/>
          </p:nvCxnSpPr>
          <p:spPr>
            <a:xfrm>
              <a:off x="12174855" y="8229534"/>
              <a:ext cx="2046777" cy="0"/>
            </a:xfrm>
            <a:prstGeom prst="line">
              <a:avLst/>
            </a:prstGeom>
            <a:ln w="12700">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AE33695-ED96-6B34-11A7-A3CBB78C5C9B}"/>
                </a:ext>
              </a:extLst>
            </p:cNvPr>
            <p:cNvCxnSpPr>
              <a:cxnSpLocks/>
              <a:stCxn id="30" idx="3"/>
              <a:endCxn id="31" idx="1"/>
            </p:cNvCxnSpPr>
            <p:nvPr/>
          </p:nvCxnSpPr>
          <p:spPr>
            <a:xfrm>
              <a:off x="15963346" y="8229534"/>
              <a:ext cx="2350790" cy="0"/>
            </a:xfrm>
            <a:prstGeom prst="line">
              <a:avLst/>
            </a:prstGeom>
            <a:ln w="12700">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4E42F7A-3DFD-0BAF-4CB9-82593AEC1AF2}"/>
                </a:ext>
              </a:extLst>
            </p:cNvPr>
            <p:cNvCxnSpPr>
              <a:cxnSpLocks/>
              <a:endCxn id="29" idx="2"/>
            </p:cNvCxnSpPr>
            <p:nvPr/>
          </p:nvCxnSpPr>
          <p:spPr>
            <a:xfrm>
              <a:off x="20055850" y="8218649"/>
              <a:ext cx="2046777" cy="10885"/>
            </a:xfrm>
            <a:prstGeom prst="line">
              <a:avLst/>
            </a:prstGeom>
            <a:ln w="12700">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F1D2C6E-1362-0E4F-0769-14F08CC6DD5E}"/>
                </a:ext>
              </a:extLst>
            </p:cNvPr>
            <p:cNvCxnSpPr/>
            <p:nvPr/>
          </p:nvCxnSpPr>
          <p:spPr>
            <a:xfrm>
              <a:off x="12294728" y="7979163"/>
              <a:ext cx="1807029" cy="0"/>
            </a:xfrm>
            <a:prstGeom prst="straightConnector1">
              <a:avLst/>
            </a:prstGeom>
            <a:ln w="12700">
              <a:solidFill>
                <a:srgbClr val="CBA318"/>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633F08-A08A-F399-59B4-ADA97BA09274}"/>
                </a:ext>
              </a:extLst>
            </p:cNvPr>
            <p:cNvCxnSpPr>
              <a:cxnSpLocks/>
            </p:cNvCxnSpPr>
            <p:nvPr/>
          </p:nvCxnSpPr>
          <p:spPr>
            <a:xfrm flipH="1">
              <a:off x="12294728" y="8697620"/>
              <a:ext cx="6890265" cy="0"/>
            </a:xfrm>
            <a:prstGeom prst="straightConnector1">
              <a:avLst/>
            </a:prstGeom>
            <a:ln w="12700">
              <a:solidFill>
                <a:srgbClr val="CBA31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D5DD7C8-3E73-DDFC-4392-0B1FD78EE71F}"/>
                </a:ext>
              </a:extLst>
            </p:cNvPr>
            <p:cNvCxnSpPr/>
            <p:nvPr/>
          </p:nvCxnSpPr>
          <p:spPr>
            <a:xfrm>
              <a:off x="16201393" y="7996303"/>
              <a:ext cx="1807029" cy="0"/>
            </a:xfrm>
            <a:prstGeom prst="straightConnector1">
              <a:avLst/>
            </a:prstGeom>
            <a:ln w="12700">
              <a:solidFill>
                <a:srgbClr val="CBA318"/>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A3268782-ECF1-471B-F21C-D1BFC701466F}"/>
                </a:ext>
              </a:extLst>
            </p:cNvPr>
            <p:cNvSpPr/>
            <p:nvPr/>
          </p:nvSpPr>
          <p:spPr>
            <a:xfrm>
              <a:off x="10737941" y="9697083"/>
              <a:ext cx="1436914" cy="1371600"/>
            </a:xfrm>
            <a:prstGeom prst="ellipse">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400">
                  <a:solidFill>
                    <a:schemeClr val="tx1">
                      <a:lumMod val="65000"/>
                      <a:lumOff val="35000"/>
                    </a:schemeClr>
                  </a:solidFill>
                  <a:latin typeface="Helvetica" pitchFamily="2" charset="0"/>
                </a:rPr>
                <a:t>Host A</a:t>
              </a:r>
            </a:p>
          </p:txBody>
        </p:sp>
        <p:sp>
          <p:nvSpPr>
            <p:cNvPr id="41" name="Oval 40">
              <a:extLst>
                <a:ext uri="{FF2B5EF4-FFF2-40B4-BE49-F238E27FC236}">
                  <a16:creationId xmlns:a16="http://schemas.microsoft.com/office/drawing/2014/main" id="{B2D58699-03C0-055F-676C-2504A29208DC}"/>
                </a:ext>
              </a:extLst>
            </p:cNvPr>
            <p:cNvSpPr/>
            <p:nvPr/>
          </p:nvSpPr>
          <p:spPr>
            <a:xfrm>
              <a:off x="22102627" y="9697083"/>
              <a:ext cx="1436914" cy="1371600"/>
            </a:xfrm>
            <a:prstGeom prst="ellipse">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400">
                  <a:solidFill>
                    <a:schemeClr val="tx1">
                      <a:lumMod val="65000"/>
                      <a:lumOff val="35000"/>
                    </a:schemeClr>
                  </a:solidFill>
                  <a:latin typeface="Helvetica" pitchFamily="2" charset="0"/>
                </a:rPr>
                <a:t>Host B</a:t>
              </a:r>
            </a:p>
          </p:txBody>
        </p:sp>
        <p:sp>
          <p:nvSpPr>
            <p:cNvPr id="42" name="Rounded Rectangle 41">
              <a:extLst>
                <a:ext uri="{FF2B5EF4-FFF2-40B4-BE49-F238E27FC236}">
                  <a16:creationId xmlns:a16="http://schemas.microsoft.com/office/drawing/2014/main" id="{D972D611-3516-59DD-AF4C-6886941D7915}"/>
                </a:ext>
              </a:extLst>
            </p:cNvPr>
            <p:cNvSpPr/>
            <p:nvPr/>
          </p:nvSpPr>
          <p:spPr>
            <a:xfrm>
              <a:off x="14221632" y="10110740"/>
              <a:ext cx="1741714" cy="544286"/>
            </a:xfrm>
            <a:prstGeom prst="round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800">
                  <a:solidFill>
                    <a:schemeClr val="tx1">
                      <a:lumMod val="65000"/>
                      <a:lumOff val="35000"/>
                    </a:schemeClr>
                  </a:solidFill>
                  <a:latin typeface="Helvetica" pitchFamily="2" charset="0"/>
                </a:rPr>
                <a:t>Router 1</a:t>
              </a:r>
            </a:p>
          </p:txBody>
        </p:sp>
        <p:sp>
          <p:nvSpPr>
            <p:cNvPr id="43" name="Rounded Rectangle 42">
              <a:extLst>
                <a:ext uri="{FF2B5EF4-FFF2-40B4-BE49-F238E27FC236}">
                  <a16:creationId xmlns:a16="http://schemas.microsoft.com/office/drawing/2014/main" id="{ABFD99B2-7612-F738-9F12-31239B17230B}"/>
                </a:ext>
              </a:extLst>
            </p:cNvPr>
            <p:cNvSpPr/>
            <p:nvPr/>
          </p:nvSpPr>
          <p:spPr>
            <a:xfrm>
              <a:off x="18314136" y="10110740"/>
              <a:ext cx="1741714" cy="544286"/>
            </a:xfrm>
            <a:prstGeom prst="round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800">
                  <a:solidFill>
                    <a:schemeClr val="tx1">
                      <a:lumMod val="65000"/>
                      <a:lumOff val="35000"/>
                    </a:schemeClr>
                  </a:solidFill>
                  <a:latin typeface="Helvetica" pitchFamily="2" charset="0"/>
                </a:rPr>
                <a:t>Router 2</a:t>
              </a:r>
            </a:p>
          </p:txBody>
        </p:sp>
        <p:cxnSp>
          <p:nvCxnSpPr>
            <p:cNvPr id="44" name="Straight Connector 43">
              <a:extLst>
                <a:ext uri="{FF2B5EF4-FFF2-40B4-BE49-F238E27FC236}">
                  <a16:creationId xmlns:a16="http://schemas.microsoft.com/office/drawing/2014/main" id="{12C97997-D867-1C1D-9D6B-61753D46EC94}"/>
                </a:ext>
              </a:extLst>
            </p:cNvPr>
            <p:cNvCxnSpPr>
              <a:stCxn id="40" idx="6"/>
              <a:endCxn id="42" idx="1"/>
            </p:cNvCxnSpPr>
            <p:nvPr/>
          </p:nvCxnSpPr>
          <p:spPr>
            <a:xfrm>
              <a:off x="12174855" y="10382883"/>
              <a:ext cx="2046777" cy="0"/>
            </a:xfrm>
            <a:prstGeom prst="line">
              <a:avLst/>
            </a:prstGeom>
            <a:ln w="12700">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B0A82B-2C51-3258-0AE2-AB85E09EEA91}"/>
                </a:ext>
              </a:extLst>
            </p:cNvPr>
            <p:cNvCxnSpPr>
              <a:cxnSpLocks/>
              <a:stCxn id="42" idx="3"/>
              <a:endCxn id="43" idx="1"/>
            </p:cNvCxnSpPr>
            <p:nvPr/>
          </p:nvCxnSpPr>
          <p:spPr>
            <a:xfrm>
              <a:off x="15963346" y="10382883"/>
              <a:ext cx="2350790" cy="0"/>
            </a:xfrm>
            <a:prstGeom prst="line">
              <a:avLst/>
            </a:prstGeom>
            <a:ln w="12700">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CF3EE04-9C93-B21F-E1F4-A58D867F6BC2}"/>
                </a:ext>
              </a:extLst>
            </p:cNvPr>
            <p:cNvCxnSpPr>
              <a:cxnSpLocks/>
              <a:endCxn id="41" idx="2"/>
            </p:cNvCxnSpPr>
            <p:nvPr/>
          </p:nvCxnSpPr>
          <p:spPr>
            <a:xfrm>
              <a:off x="20055850" y="10371998"/>
              <a:ext cx="2046777" cy="10885"/>
            </a:xfrm>
            <a:prstGeom prst="line">
              <a:avLst/>
            </a:prstGeom>
            <a:ln w="12700">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88F0844-18A0-8BA6-2308-316D400CE918}"/>
                </a:ext>
              </a:extLst>
            </p:cNvPr>
            <p:cNvCxnSpPr/>
            <p:nvPr/>
          </p:nvCxnSpPr>
          <p:spPr>
            <a:xfrm>
              <a:off x="12294728" y="10132512"/>
              <a:ext cx="1807029" cy="0"/>
            </a:xfrm>
            <a:prstGeom prst="straightConnector1">
              <a:avLst/>
            </a:prstGeom>
            <a:ln w="12700">
              <a:solidFill>
                <a:srgbClr val="CBA31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FF96AB6-94D2-F8C3-9EE3-3E72ED6FC18E}"/>
                </a:ext>
              </a:extLst>
            </p:cNvPr>
            <p:cNvCxnSpPr>
              <a:cxnSpLocks/>
            </p:cNvCxnSpPr>
            <p:nvPr/>
          </p:nvCxnSpPr>
          <p:spPr>
            <a:xfrm flipH="1">
              <a:off x="12294728" y="10850969"/>
              <a:ext cx="9688024" cy="0"/>
            </a:xfrm>
            <a:prstGeom prst="straightConnector1">
              <a:avLst/>
            </a:prstGeom>
            <a:ln w="12700">
              <a:solidFill>
                <a:srgbClr val="CBA318"/>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F1D9530-EB63-7C5E-40FC-1C2DC808C5C6}"/>
                </a:ext>
              </a:extLst>
            </p:cNvPr>
            <p:cNvCxnSpPr/>
            <p:nvPr/>
          </p:nvCxnSpPr>
          <p:spPr>
            <a:xfrm>
              <a:off x="16201393" y="10149652"/>
              <a:ext cx="1807029" cy="0"/>
            </a:xfrm>
            <a:prstGeom prst="straightConnector1">
              <a:avLst/>
            </a:prstGeom>
            <a:ln w="12700">
              <a:solidFill>
                <a:srgbClr val="CBA31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51000C1-FB64-3C01-64A4-C87A3FEE043A}"/>
                </a:ext>
              </a:extLst>
            </p:cNvPr>
            <p:cNvCxnSpPr/>
            <p:nvPr/>
          </p:nvCxnSpPr>
          <p:spPr>
            <a:xfrm>
              <a:off x="20175723" y="10149652"/>
              <a:ext cx="1807029" cy="0"/>
            </a:xfrm>
            <a:prstGeom prst="straightConnector1">
              <a:avLst/>
            </a:prstGeom>
            <a:ln w="12700">
              <a:solidFill>
                <a:srgbClr val="CBA318"/>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F31382E-78A1-5E6B-7919-9924CAA9EAAC}"/>
                </a:ext>
              </a:extLst>
            </p:cNvPr>
            <p:cNvSpPr txBox="1"/>
            <p:nvPr/>
          </p:nvSpPr>
          <p:spPr>
            <a:xfrm>
              <a:off x="12595744" y="5279219"/>
              <a:ext cx="1175322" cy="426527"/>
            </a:xfrm>
            <a:prstGeom prst="rect">
              <a:avLst/>
            </a:prstGeom>
            <a:noFill/>
          </p:spPr>
          <p:txBody>
            <a:bodyPr wrap="none" rtlCol="0">
              <a:spAutoFit/>
            </a:bodyPr>
            <a:lstStyle/>
            <a:p>
              <a:r>
                <a:rPr lang="en-BY" sz="2400">
                  <a:latin typeface="Helvetica" pitchFamily="2" charset="0"/>
                </a:rPr>
                <a:t>TTL - 1</a:t>
              </a:r>
            </a:p>
          </p:txBody>
        </p:sp>
        <p:sp>
          <p:nvSpPr>
            <p:cNvPr id="53" name="TextBox 52">
              <a:extLst>
                <a:ext uri="{FF2B5EF4-FFF2-40B4-BE49-F238E27FC236}">
                  <a16:creationId xmlns:a16="http://schemas.microsoft.com/office/drawing/2014/main" id="{49524CFF-1AE6-D081-358D-E77AFAE66D93}"/>
                </a:ext>
              </a:extLst>
            </p:cNvPr>
            <p:cNvSpPr txBox="1"/>
            <p:nvPr/>
          </p:nvSpPr>
          <p:spPr>
            <a:xfrm>
              <a:off x="16558700" y="7568964"/>
              <a:ext cx="1175322" cy="426527"/>
            </a:xfrm>
            <a:prstGeom prst="rect">
              <a:avLst/>
            </a:prstGeom>
            <a:noFill/>
          </p:spPr>
          <p:txBody>
            <a:bodyPr wrap="none" rtlCol="0">
              <a:spAutoFit/>
            </a:bodyPr>
            <a:lstStyle/>
            <a:p>
              <a:r>
                <a:rPr lang="en-BY" sz="2400">
                  <a:latin typeface="Helvetica" pitchFamily="2" charset="0"/>
                </a:rPr>
                <a:t>TTL - 1</a:t>
              </a:r>
            </a:p>
          </p:txBody>
        </p:sp>
        <p:sp>
          <p:nvSpPr>
            <p:cNvPr id="54" name="TextBox 53">
              <a:extLst>
                <a:ext uri="{FF2B5EF4-FFF2-40B4-BE49-F238E27FC236}">
                  <a16:creationId xmlns:a16="http://schemas.microsoft.com/office/drawing/2014/main" id="{4BECC0E8-720A-905C-990F-5DDE2A13F62E}"/>
                </a:ext>
              </a:extLst>
            </p:cNvPr>
            <p:cNvSpPr txBox="1"/>
            <p:nvPr/>
          </p:nvSpPr>
          <p:spPr>
            <a:xfrm>
              <a:off x="20534057" y="9681566"/>
              <a:ext cx="1175322" cy="426527"/>
            </a:xfrm>
            <a:prstGeom prst="rect">
              <a:avLst/>
            </a:prstGeom>
            <a:noFill/>
          </p:spPr>
          <p:txBody>
            <a:bodyPr wrap="none" rtlCol="0">
              <a:spAutoFit/>
            </a:bodyPr>
            <a:lstStyle/>
            <a:p>
              <a:r>
                <a:rPr lang="en-BY" sz="2400">
                  <a:latin typeface="Helvetica" pitchFamily="2" charset="0"/>
                </a:rPr>
                <a:t>TTL - 1</a:t>
              </a:r>
            </a:p>
          </p:txBody>
        </p:sp>
        <p:sp>
          <p:nvSpPr>
            <p:cNvPr id="55" name="TextBox 54">
              <a:extLst>
                <a:ext uri="{FF2B5EF4-FFF2-40B4-BE49-F238E27FC236}">
                  <a16:creationId xmlns:a16="http://schemas.microsoft.com/office/drawing/2014/main" id="{769E3CB5-A27C-E7BA-6AD7-7BC372977C97}"/>
                </a:ext>
              </a:extLst>
            </p:cNvPr>
            <p:cNvSpPr txBox="1"/>
            <p:nvPr/>
          </p:nvSpPr>
          <p:spPr>
            <a:xfrm>
              <a:off x="12709638" y="7480238"/>
              <a:ext cx="1175322" cy="426527"/>
            </a:xfrm>
            <a:prstGeom prst="rect">
              <a:avLst/>
            </a:prstGeom>
            <a:noFill/>
          </p:spPr>
          <p:txBody>
            <a:bodyPr wrap="none" rtlCol="0">
              <a:spAutoFit/>
            </a:bodyPr>
            <a:lstStyle/>
            <a:p>
              <a:r>
                <a:rPr lang="en-BY" sz="2400">
                  <a:latin typeface="Helvetica" pitchFamily="2" charset="0"/>
                </a:rPr>
                <a:t>TTL - 2</a:t>
              </a:r>
            </a:p>
          </p:txBody>
        </p:sp>
        <p:sp>
          <p:nvSpPr>
            <p:cNvPr id="56" name="TextBox 55">
              <a:extLst>
                <a:ext uri="{FF2B5EF4-FFF2-40B4-BE49-F238E27FC236}">
                  <a16:creationId xmlns:a16="http://schemas.microsoft.com/office/drawing/2014/main" id="{C413D8EE-71D0-7599-12F2-168029F40D04}"/>
                </a:ext>
              </a:extLst>
            </p:cNvPr>
            <p:cNvSpPr txBox="1"/>
            <p:nvPr/>
          </p:nvSpPr>
          <p:spPr>
            <a:xfrm>
              <a:off x="16558700" y="9701533"/>
              <a:ext cx="1175322" cy="426527"/>
            </a:xfrm>
            <a:prstGeom prst="rect">
              <a:avLst/>
            </a:prstGeom>
            <a:noFill/>
          </p:spPr>
          <p:txBody>
            <a:bodyPr wrap="none" rtlCol="0">
              <a:spAutoFit/>
            </a:bodyPr>
            <a:lstStyle/>
            <a:p>
              <a:r>
                <a:rPr lang="en-BY" sz="2400">
                  <a:latin typeface="Helvetica" pitchFamily="2" charset="0"/>
                </a:rPr>
                <a:t>TTL - 2</a:t>
              </a:r>
            </a:p>
          </p:txBody>
        </p:sp>
        <p:sp>
          <p:nvSpPr>
            <p:cNvPr id="57" name="TextBox 56">
              <a:extLst>
                <a:ext uri="{FF2B5EF4-FFF2-40B4-BE49-F238E27FC236}">
                  <a16:creationId xmlns:a16="http://schemas.microsoft.com/office/drawing/2014/main" id="{C529D4AA-BDBF-F457-099A-9B1267113C41}"/>
                </a:ext>
              </a:extLst>
            </p:cNvPr>
            <p:cNvSpPr txBox="1"/>
            <p:nvPr/>
          </p:nvSpPr>
          <p:spPr>
            <a:xfrm>
              <a:off x="12709638" y="9723125"/>
              <a:ext cx="1175322" cy="426527"/>
            </a:xfrm>
            <a:prstGeom prst="rect">
              <a:avLst/>
            </a:prstGeom>
            <a:noFill/>
          </p:spPr>
          <p:txBody>
            <a:bodyPr wrap="none" rtlCol="0">
              <a:spAutoFit/>
            </a:bodyPr>
            <a:lstStyle/>
            <a:p>
              <a:r>
                <a:rPr lang="en-BY" sz="2400">
                  <a:latin typeface="Helvetica" pitchFamily="2" charset="0"/>
                </a:rPr>
                <a:t>TTL - 3</a:t>
              </a:r>
            </a:p>
          </p:txBody>
        </p:sp>
        <p:sp>
          <p:nvSpPr>
            <p:cNvPr id="59" name="TextBox 58">
              <a:extLst>
                <a:ext uri="{FF2B5EF4-FFF2-40B4-BE49-F238E27FC236}">
                  <a16:creationId xmlns:a16="http://schemas.microsoft.com/office/drawing/2014/main" id="{BF00A61C-539B-783C-60A9-8BC901C3E84A}"/>
                </a:ext>
              </a:extLst>
            </p:cNvPr>
            <p:cNvSpPr txBox="1"/>
            <p:nvPr/>
          </p:nvSpPr>
          <p:spPr>
            <a:xfrm>
              <a:off x="12378208" y="6398040"/>
              <a:ext cx="1723549" cy="758926"/>
            </a:xfrm>
            <a:prstGeom prst="rect">
              <a:avLst/>
            </a:prstGeom>
            <a:noFill/>
          </p:spPr>
          <p:txBody>
            <a:bodyPr wrap="none" rtlCol="0">
              <a:spAutoFit/>
            </a:bodyPr>
            <a:lstStyle/>
            <a:p>
              <a:pPr algn="ctr">
                <a:spcBef>
                  <a:spcPts val="0"/>
                </a:spcBef>
              </a:pPr>
              <a:r>
                <a:rPr lang="en-BY" sz="2400">
                  <a:latin typeface="Helvetica" pitchFamily="2" charset="0"/>
                </a:rPr>
                <a:t>ICMP Time</a:t>
              </a:r>
            </a:p>
            <a:p>
              <a:pPr algn="ctr">
                <a:spcBef>
                  <a:spcPts val="0"/>
                </a:spcBef>
              </a:pPr>
              <a:r>
                <a:rPr lang="en-BY" sz="2400">
                  <a:latin typeface="Helvetica" pitchFamily="2" charset="0"/>
                </a:rPr>
                <a:t>Exceeded</a:t>
              </a:r>
            </a:p>
          </p:txBody>
        </p:sp>
        <p:sp>
          <p:nvSpPr>
            <p:cNvPr id="61" name="TextBox 60">
              <a:extLst>
                <a:ext uri="{FF2B5EF4-FFF2-40B4-BE49-F238E27FC236}">
                  <a16:creationId xmlns:a16="http://schemas.microsoft.com/office/drawing/2014/main" id="{78BD8909-7CC3-50EC-8D84-D14368C6C3B8}"/>
                </a:ext>
              </a:extLst>
            </p:cNvPr>
            <p:cNvSpPr txBox="1"/>
            <p:nvPr/>
          </p:nvSpPr>
          <p:spPr>
            <a:xfrm>
              <a:off x="13459818" y="8816163"/>
              <a:ext cx="4469306" cy="426527"/>
            </a:xfrm>
            <a:prstGeom prst="rect">
              <a:avLst/>
            </a:prstGeom>
            <a:noFill/>
          </p:spPr>
          <p:txBody>
            <a:bodyPr wrap="square" rtlCol="0">
              <a:spAutoFit/>
            </a:bodyPr>
            <a:lstStyle/>
            <a:p>
              <a:pPr algn="ctr">
                <a:spcBef>
                  <a:spcPts val="0"/>
                </a:spcBef>
              </a:pPr>
              <a:r>
                <a:rPr lang="en-BY" sz="2400">
                  <a:latin typeface="Helvetica" pitchFamily="2" charset="0"/>
                </a:rPr>
                <a:t>ICMP Time Exceeded</a:t>
              </a:r>
            </a:p>
          </p:txBody>
        </p:sp>
        <p:sp>
          <p:nvSpPr>
            <p:cNvPr id="62" name="TextBox 61">
              <a:extLst>
                <a:ext uri="{FF2B5EF4-FFF2-40B4-BE49-F238E27FC236}">
                  <a16:creationId xmlns:a16="http://schemas.microsoft.com/office/drawing/2014/main" id="{CB8D726D-E8FE-BC78-9A2D-B63E7EA51D06}"/>
                </a:ext>
              </a:extLst>
            </p:cNvPr>
            <p:cNvSpPr txBox="1"/>
            <p:nvPr/>
          </p:nvSpPr>
          <p:spPr>
            <a:xfrm>
              <a:off x="14904087" y="10944976"/>
              <a:ext cx="4469306" cy="426527"/>
            </a:xfrm>
            <a:prstGeom prst="rect">
              <a:avLst/>
            </a:prstGeom>
            <a:noFill/>
          </p:spPr>
          <p:txBody>
            <a:bodyPr wrap="square" rtlCol="0">
              <a:spAutoFit/>
            </a:bodyPr>
            <a:lstStyle/>
            <a:p>
              <a:pPr algn="ctr">
                <a:spcBef>
                  <a:spcPts val="0"/>
                </a:spcBef>
              </a:pPr>
              <a:r>
                <a:rPr lang="en-BY" sz="2400">
                  <a:latin typeface="Helvetica" pitchFamily="2" charset="0"/>
                </a:rPr>
                <a:t>ICMP Echo Reply</a:t>
              </a:r>
            </a:p>
          </p:txBody>
        </p:sp>
      </p:grpSp>
      <p:sp>
        <p:nvSpPr>
          <p:cNvPr id="5" name="TextBox 4">
            <a:extLst>
              <a:ext uri="{FF2B5EF4-FFF2-40B4-BE49-F238E27FC236}">
                <a16:creationId xmlns:a16="http://schemas.microsoft.com/office/drawing/2014/main" id="{59889532-BA5A-748F-6B6B-12CC906AE5EE}"/>
              </a:ext>
            </a:extLst>
          </p:cNvPr>
          <p:cNvSpPr txBox="1"/>
          <p:nvPr/>
        </p:nvSpPr>
        <p:spPr>
          <a:xfrm>
            <a:off x="18531727" y="473638"/>
            <a:ext cx="5310749"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Tanada Michael Hiro</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667463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8BABFE-9D2A-28EE-C785-B2C7B68E4FE7}"/>
              </a:ext>
            </a:extLst>
          </p:cNvPr>
          <p:cNvPicPr>
            <a:picLocks noChangeAspect="1"/>
          </p:cNvPicPr>
          <p:nvPr/>
        </p:nvPicPr>
        <p:blipFill>
          <a:blip r:embed="rId2"/>
          <a:stretch>
            <a:fillRect/>
          </a:stretch>
        </p:blipFill>
        <p:spPr>
          <a:xfrm>
            <a:off x="3118821" y="5261507"/>
            <a:ext cx="18146357" cy="3192985"/>
          </a:xfrm>
          <a:prstGeom prst="rect">
            <a:avLst/>
          </a:prstGeom>
        </p:spPr>
      </p:pic>
      <p:sp>
        <p:nvSpPr>
          <p:cNvPr id="2" name="TextBox 1">
            <a:extLst>
              <a:ext uri="{FF2B5EF4-FFF2-40B4-BE49-F238E27FC236}">
                <a16:creationId xmlns:a16="http://schemas.microsoft.com/office/drawing/2014/main" id="{A325C52C-B0FA-1483-8B3D-8B3FE846E4C8}"/>
              </a:ext>
            </a:extLst>
          </p:cNvPr>
          <p:cNvSpPr txBox="1"/>
          <p:nvPr/>
        </p:nvSpPr>
        <p:spPr>
          <a:xfrm>
            <a:off x="18531727" y="473638"/>
            <a:ext cx="5310749"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Tanada Michael Hiro</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144818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DEAED1-5353-8C98-A7D6-5A12102F3AA0}"/>
              </a:ext>
            </a:extLst>
          </p:cNvPr>
          <p:cNvSpPr>
            <a:spLocks noGrp="1"/>
          </p:cNvSpPr>
          <p:nvPr>
            <p:ph idx="1"/>
          </p:nvPr>
        </p:nvSpPr>
        <p:spPr>
          <a:xfrm>
            <a:off x="1197141" y="2125928"/>
            <a:ext cx="21708803" cy="3823886"/>
          </a:xfrm>
        </p:spPr>
        <p:txBody>
          <a:bodyPr>
            <a:noAutofit/>
          </a:bodyPr>
          <a:lstStyle/>
          <a:p>
            <a:pPr marL="0" indent="0" algn="ctr">
              <a:buNone/>
            </a:pPr>
            <a:r>
              <a:rPr lang="en-ID" sz="4000" dirty="0">
                <a:latin typeface="Helvetica" pitchFamily="2" charset="0"/>
              </a:rPr>
              <a:t>Parameter Problem messages are used to indicate that a host or router could not interpret an invalid parameter in an IPv4 datagram header. </a:t>
            </a:r>
          </a:p>
          <a:p>
            <a:pPr marL="0" indent="0" algn="ctr">
              <a:buNone/>
            </a:pPr>
            <a:r>
              <a:rPr lang="en-ID" sz="4000" dirty="0">
                <a:latin typeface="Helvetica" pitchFamily="2" charset="0"/>
              </a:rPr>
              <a:t>When a host or router on the network find a bad parameter in an IPv4 datagram header, it will drop the packet and send an ICMP Parameter Problem message to the original sender. ICMP Parameter Problem message also has an option for a special pointer to inform the sender where in the original IPv4 header the error had occurred.</a:t>
            </a:r>
            <a:endParaRPr lang="en-US" sz="4000" dirty="0">
              <a:latin typeface="Helvetica" pitchFamily="2" charset="0"/>
            </a:endParaRPr>
          </a:p>
        </p:txBody>
      </p:sp>
      <p:sp>
        <p:nvSpPr>
          <p:cNvPr id="4" name="Title 1">
            <a:extLst>
              <a:ext uri="{FF2B5EF4-FFF2-40B4-BE49-F238E27FC236}">
                <a16:creationId xmlns:a16="http://schemas.microsoft.com/office/drawing/2014/main" id="{0326BEE0-1B9E-65FC-C5FD-CD866DF2F8E3}"/>
              </a:ext>
            </a:extLst>
          </p:cNvPr>
          <p:cNvSpPr txBox="1">
            <a:spLocks/>
          </p:cNvSpPr>
          <p:nvPr/>
        </p:nvSpPr>
        <p:spPr>
          <a:xfrm>
            <a:off x="404074" y="-324193"/>
            <a:ext cx="12410302" cy="2651126"/>
          </a:xfrm>
          <a:prstGeom prst="rect">
            <a:avLst/>
          </a:prstGeom>
        </p:spPr>
        <p:txBody>
          <a:bodyPr vert="horz" lIns="91440" tIns="45720" rIns="91440" bIns="45720" rtlCol="0" anchor="ctr">
            <a:norm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b="1" dirty="0">
                <a:latin typeface="Helvetica" pitchFamily="2" charset="0"/>
              </a:rPr>
              <a:t>Parameter Problem</a:t>
            </a:r>
          </a:p>
        </p:txBody>
      </p:sp>
      <p:sp>
        <p:nvSpPr>
          <p:cNvPr id="7" name="TextBox 6">
            <a:extLst>
              <a:ext uri="{FF2B5EF4-FFF2-40B4-BE49-F238E27FC236}">
                <a16:creationId xmlns:a16="http://schemas.microsoft.com/office/drawing/2014/main" id="{D47EE7CD-D780-72F5-7FC1-3F62758C8F50}"/>
              </a:ext>
            </a:extLst>
          </p:cNvPr>
          <p:cNvSpPr txBox="1"/>
          <p:nvPr/>
        </p:nvSpPr>
        <p:spPr>
          <a:xfrm>
            <a:off x="165410" y="1908782"/>
            <a:ext cx="1208985" cy="3420808"/>
          </a:xfrm>
          <a:prstGeom prst="rect">
            <a:avLst/>
          </a:prstGeom>
          <a:noFill/>
        </p:spPr>
        <p:txBody>
          <a:bodyPr wrap="none" rtlCol="0">
            <a:spAutoFit/>
          </a:bodyPr>
          <a:lstStyle/>
          <a:p>
            <a:r>
              <a:rPr lang="en-BY" sz="23900">
                <a:solidFill>
                  <a:srgbClr val="DDBFFC"/>
                </a:solidFill>
                <a:latin typeface="Helvetica" pitchFamily="2" charset="0"/>
              </a:rPr>
              <a:t>{</a:t>
            </a:r>
          </a:p>
        </p:txBody>
      </p:sp>
      <p:sp>
        <p:nvSpPr>
          <p:cNvPr id="8" name="TextBox 7">
            <a:extLst>
              <a:ext uri="{FF2B5EF4-FFF2-40B4-BE49-F238E27FC236}">
                <a16:creationId xmlns:a16="http://schemas.microsoft.com/office/drawing/2014/main" id="{4CB81889-3FA5-809F-92C7-E5AF481E016B}"/>
              </a:ext>
            </a:extLst>
          </p:cNvPr>
          <p:cNvSpPr txBox="1"/>
          <p:nvPr/>
        </p:nvSpPr>
        <p:spPr>
          <a:xfrm flipH="1">
            <a:off x="23094518" y="1908782"/>
            <a:ext cx="1208985" cy="3420808"/>
          </a:xfrm>
          <a:prstGeom prst="rect">
            <a:avLst/>
          </a:prstGeom>
          <a:noFill/>
        </p:spPr>
        <p:txBody>
          <a:bodyPr wrap="none" rtlCol="0">
            <a:spAutoFit/>
          </a:bodyPr>
          <a:lstStyle/>
          <a:p>
            <a:r>
              <a:rPr lang="en-BY" sz="23900">
                <a:solidFill>
                  <a:srgbClr val="DDBFFC"/>
                </a:solidFill>
                <a:latin typeface="Helvetica" pitchFamily="2" charset="0"/>
              </a:rPr>
              <a:t>}</a:t>
            </a:r>
          </a:p>
        </p:txBody>
      </p:sp>
      <p:grpSp>
        <p:nvGrpSpPr>
          <p:cNvPr id="51" name="Group 50">
            <a:extLst>
              <a:ext uri="{FF2B5EF4-FFF2-40B4-BE49-F238E27FC236}">
                <a16:creationId xmlns:a16="http://schemas.microsoft.com/office/drawing/2014/main" id="{8B48D7BC-AF76-51D0-E3BC-222A04194503}"/>
              </a:ext>
            </a:extLst>
          </p:cNvPr>
          <p:cNvGrpSpPr/>
          <p:nvPr/>
        </p:nvGrpSpPr>
        <p:grpSpPr>
          <a:xfrm>
            <a:off x="4263552" y="6562534"/>
            <a:ext cx="15856896" cy="6541631"/>
            <a:chOff x="4123095" y="10426340"/>
            <a:chExt cx="15856896" cy="6541631"/>
          </a:xfrm>
        </p:grpSpPr>
        <p:grpSp>
          <p:nvGrpSpPr>
            <p:cNvPr id="11" name="Group 10">
              <a:extLst>
                <a:ext uri="{FF2B5EF4-FFF2-40B4-BE49-F238E27FC236}">
                  <a16:creationId xmlns:a16="http://schemas.microsoft.com/office/drawing/2014/main" id="{DFD0514B-4622-6781-C33A-68C9E4D62CE0}"/>
                </a:ext>
              </a:extLst>
            </p:cNvPr>
            <p:cNvGrpSpPr/>
            <p:nvPr/>
          </p:nvGrpSpPr>
          <p:grpSpPr>
            <a:xfrm>
              <a:off x="4123095" y="12069013"/>
              <a:ext cx="15856896" cy="4898958"/>
              <a:chOff x="4778477" y="15341688"/>
              <a:chExt cx="20608415" cy="5786284"/>
            </a:xfrm>
          </p:grpSpPr>
          <p:sp>
            <p:nvSpPr>
              <p:cNvPr id="12" name="Oval 11">
                <a:extLst>
                  <a:ext uri="{FF2B5EF4-FFF2-40B4-BE49-F238E27FC236}">
                    <a16:creationId xmlns:a16="http://schemas.microsoft.com/office/drawing/2014/main" id="{1B906C3E-0C85-3525-9FB2-FE02BA0ECC17}"/>
                  </a:ext>
                </a:extLst>
              </p:cNvPr>
              <p:cNvSpPr/>
              <p:nvPr/>
            </p:nvSpPr>
            <p:spPr>
              <a:xfrm>
                <a:off x="4778477" y="15426813"/>
                <a:ext cx="2064775" cy="2035277"/>
              </a:xfrm>
              <a:prstGeom prst="ellipse">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S</a:t>
                </a:r>
              </a:p>
            </p:txBody>
          </p:sp>
          <p:sp>
            <p:nvSpPr>
              <p:cNvPr id="13" name="Oval 12">
                <a:extLst>
                  <a:ext uri="{FF2B5EF4-FFF2-40B4-BE49-F238E27FC236}">
                    <a16:creationId xmlns:a16="http://schemas.microsoft.com/office/drawing/2014/main" id="{D4E62228-B44D-EE1D-0DD1-DB82B4E7AA6A}"/>
                  </a:ext>
                </a:extLst>
              </p:cNvPr>
              <p:cNvSpPr/>
              <p:nvPr/>
            </p:nvSpPr>
            <p:spPr>
              <a:xfrm>
                <a:off x="9414387" y="15426812"/>
                <a:ext cx="2064775" cy="2035277"/>
              </a:xfrm>
              <a:prstGeom prst="ellipse">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en-BY"/>
              </a:p>
            </p:txBody>
          </p:sp>
          <p:sp>
            <p:nvSpPr>
              <p:cNvPr id="14" name="Oval 13">
                <a:extLst>
                  <a:ext uri="{FF2B5EF4-FFF2-40B4-BE49-F238E27FC236}">
                    <a16:creationId xmlns:a16="http://schemas.microsoft.com/office/drawing/2014/main" id="{968DDEB8-2190-A64E-B2C4-4CFC17E588E7}"/>
                  </a:ext>
                </a:extLst>
              </p:cNvPr>
              <p:cNvSpPr/>
              <p:nvPr/>
            </p:nvSpPr>
            <p:spPr>
              <a:xfrm>
                <a:off x="14050297" y="15347380"/>
                <a:ext cx="2064775" cy="2035277"/>
              </a:xfrm>
              <a:prstGeom prst="ellipse">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en-BY"/>
              </a:p>
            </p:txBody>
          </p:sp>
          <p:sp>
            <p:nvSpPr>
              <p:cNvPr id="15" name="Oval 14">
                <a:extLst>
                  <a:ext uri="{FF2B5EF4-FFF2-40B4-BE49-F238E27FC236}">
                    <a16:creationId xmlns:a16="http://schemas.microsoft.com/office/drawing/2014/main" id="{21ECA73E-1683-5375-1A11-246E03134C90}"/>
                  </a:ext>
                </a:extLst>
              </p:cNvPr>
              <p:cNvSpPr/>
              <p:nvPr/>
            </p:nvSpPr>
            <p:spPr>
              <a:xfrm>
                <a:off x="18686207" y="15341688"/>
                <a:ext cx="2064775" cy="2035277"/>
              </a:xfrm>
              <a:prstGeom prst="ellipse">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en-BY"/>
              </a:p>
            </p:txBody>
          </p:sp>
          <p:sp>
            <p:nvSpPr>
              <p:cNvPr id="16" name="Oval 15">
                <a:extLst>
                  <a:ext uri="{FF2B5EF4-FFF2-40B4-BE49-F238E27FC236}">
                    <a16:creationId xmlns:a16="http://schemas.microsoft.com/office/drawing/2014/main" id="{3A19C74E-A75E-FD20-6BA3-3A85F15E2B3E}"/>
                  </a:ext>
                </a:extLst>
              </p:cNvPr>
              <p:cNvSpPr/>
              <p:nvPr/>
            </p:nvSpPr>
            <p:spPr>
              <a:xfrm>
                <a:off x="23322117" y="15341688"/>
                <a:ext cx="2064775" cy="2035277"/>
              </a:xfrm>
              <a:prstGeom prst="ellipse">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D</a:t>
                </a:r>
              </a:p>
            </p:txBody>
          </p:sp>
          <p:sp>
            <p:nvSpPr>
              <p:cNvPr id="17" name="Oval 16">
                <a:extLst>
                  <a:ext uri="{FF2B5EF4-FFF2-40B4-BE49-F238E27FC236}">
                    <a16:creationId xmlns:a16="http://schemas.microsoft.com/office/drawing/2014/main" id="{5CDC5A79-FD1A-8E02-D10B-1718FA2EFB22}"/>
                  </a:ext>
                </a:extLst>
              </p:cNvPr>
              <p:cNvSpPr/>
              <p:nvPr/>
            </p:nvSpPr>
            <p:spPr>
              <a:xfrm>
                <a:off x="16562438" y="19092695"/>
                <a:ext cx="2064775" cy="2035277"/>
              </a:xfrm>
              <a:prstGeom prst="ellipse">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en-BY"/>
              </a:p>
            </p:txBody>
          </p:sp>
          <p:cxnSp>
            <p:nvCxnSpPr>
              <p:cNvPr id="18" name="Straight Connector 17">
                <a:extLst>
                  <a:ext uri="{FF2B5EF4-FFF2-40B4-BE49-F238E27FC236}">
                    <a16:creationId xmlns:a16="http://schemas.microsoft.com/office/drawing/2014/main" id="{934004B9-8610-8DB9-10F3-5AE23A7D5A8B}"/>
                  </a:ext>
                </a:extLst>
              </p:cNvPr>
              <p:cNvCxnSpPr>
                <a:stCxn id="12" idx="6"/>
                <a:endCxn id="13" idx="2"/>
              </p:cNvCxnSpPr>
              <p:nvPr/>
            </p:nvCxnSpPr>
            <p:spPr>
              <a:xfrm flipV="1">
                <a:off x="6843252" y="16444451"/>
                <a:ext cx="2571135" cy="1"/>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1C8AAE-E69C-468B-336A-67BC154E65A4}"/>
                  </a:ext>
                </a:extLst>
              </p:cNvPr>
              <p:cNvCxnSpPr/>
              <p:nvPr/>
            </p:nvCxnSpPr>
            <p:spPr>
              <a:xfrm flipV="1">
                <a:off x="11479162" y="16447820"/>
                <a:ext cx="2571135" cy="1"/>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533E1E-7A73-A5AB-F276-8B828F3C30EC}"/>
                  </a:ext>
                </a:extLst>
              </p:cNvPr>
              <p:cNvCxnSpPr/>
              <p:nvPr/>
            </p:nvCxnSpPr>
            <p:spPr>
              <a:xfrm flipV="1">
                <a:off x="16115072" y="16444449"/>
                <a:ext cx="2571135" cy="1"/>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579981B-7AFD-486E-8A46-DE6000C115CA}"/>
                  </a:ext>
                </a:extLst>
              </p:cNvPr>
              <p:cNvCxnSpPr/>
              <p:nvPr/>
            </p:nvCxnSpPr>
            <p:spPr>
              <a:xfrm flipV="1">
                <a:off x="20750982" y="16444449"/>
                <a:ext cx="2571135" cy="1"/>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F5B14-BFC7-6E85-0F67-3B0ECE48916C}"/>
                  </a:ext>
                </a:extLst>
              </p:cNvPr>
              <p:cNvCxnSpPr>
                <a:cxnSpLocks/>
                <a:endCxn id="17" idx="1"/>
              </p:cNvCxnSpPr>
              <p:nvPr/>
            </p:nvCxnSpPr>
            <p:spPr>
              <a:xfrm>
                <a:off x="15082684" y="17382658"/>
                <a:ext cx="1782133" cy="2008096"/>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CE1FDD-9468-DB3D-EC0F-8DA09EB42950}"/>
                  </a:ext>
                </a:extLst>
              </p:cNvPr>
              <p:cNvCxnSpPr>
                <a:cxnSpLocks/>
                <a:endCxn id="17" idx="7"/>
              </p:cNvCxnSpPr>
              <p:nvPr/>
            </p:nvCxnSpPr>
            <p:spPr>
              <a:xfrm flipH="1">
                <a:off x="18324834" y="17376965"/>
                <a:ext cx="1400818" cy="2013789"/>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EC087E8-7115-33DD-01EA-25CABE45948E}"/>
                  </a:ext>
                </a:extLst>
              </p:cNvPr>
              <p:cNvSpPr/>
              <p:nvPr/>
            </p:nvSpPr>
            <p:spPr>
              <a:xfrm>
                <a:off x="6800253" y="15434065"/>
                <a:ext cx="788470" cy="434511"/>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5" name="Rectangle 24">
                <a:extLst>
                  <a:ext uri="{FF2B5EF4-FFF2-40B4-BE49-F238E27FC236}">
                    <a16:creationId xmlns:a16="http://schemas.microsoft.com/office/drawing/2014/main" id="{724E7CA7-0349-3C2B-430A-97E0643F5524}"/>
                  </a:ext>
                </a:extLst>
              </p:cNvPr>
              <p:cNvSpPr/>
              <p:nvPr/>
            </p:nvSpPr>
            <p:spPr>
              <a:xfrm>
                <a:off x="7678586" y="15429826"/>
                <a:ext cx="788470" cy="434511"/>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6" name="Rectangle 25">
                <a:extLst>
                  <a:ext uri="{FF2B5EF4-FFF2-40B4-BE49-F238E27FC236}">
                    <a16:creationId xmlns:a16="http://schemas.microsoft.com/office/drawing/2014/main" id="{9715BF2A-16FC-C2B4-4093-4ED8FFC59422}"/>
                  </a:ext>
                </a:extLst>
              </p:cNvPr>
              <p:cNvSpPr/>
              <p:nvPr/>
            </p:nvSpPr>
            <p:spPr>
              <a:xfrm>
                <a:off x="8565790" y="15434065"/>
                <a:ext cx="788470" cy="434511"/>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33" name="Rectangle 32">
              <a:extLst>
                <a:ext uri="{FF2B5EF4-FFF2-40B4-BE49-F238E27FC236}">
                  <a16:creationId xmlns:a16="http://schemas.microsoft.com/office/drawing/2014/main" id="{434ECD7E-F38A-6B93-1A81-98C95DC09F17}"/>
                </a:ext>
              </a:extLst>
            </p:cNvPr>
            <p:cNvSpPr/>
            <p:nvPr/>
          </p:nvSpPr>
          <p:spPr>
            <a:xfrm>
              <a:off x="9222891" y="12141083"/>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4" name="Rectangle 33">
              <a:extLst>
                <a:ext uri="{FF2B5EF4-FFF2-40B4-BE49-F238E27FC236}">
                  <a16:creationId xmlns:a16="http://schemas.microsoft.com/office/drawing/2014/main" id="{CC24D276-288A-945B-4812-942E748C46EF}"/>
                </a:ext>
              </a:extLst>
            </p:cNvPr>
            <p:cNvSpPr/>
            <p:nvPr/>
          </p:nvSpPr>
          <p:spPr>
            <a:xfrm>
              <a:off x="9898714" y="12137494"/>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5" name="Rectangle 34">
              <a:extLst>
                <a:ext uri="{FF2B5EF4-FFF2-40B4-BE49-F238E27FC236}">
                  <a16:creationId xmlns:a16="http://schemas.microsoft.com/office/drawing/2014/main" id="{AA9BA97E-9743-D6B9-6662-98A417B2C4B5}"/>
                </a:ext>
              </a:extLst>
            </p:cNvPr>
            <p:cNvSpPr/>
            <p:nvPr/>
          </p:nvSpPr>
          <p:spPr>
            <a:xfrm>
              <a:off x="10581362" y="12141083"/>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6" name="Rectangle 35">
              <a:extLst>
                <a:ext uri="{FF2B5EF4-FFF2-40B4-BE49-F238E27FC236}">
                  <a16:creationId xmlns:a16="http://schemas.microsoft.com/office/drawing/2014/main" id="{F5AA256C-2B4F-6B40-D10B-527053833C8C}"/>
                </a:ext>
              </a:extLst>
            </p:cNvPr>
            <p:cNvSpPr/>
            <p:nvPr/>
          </p:nvSpPr>
          <p:spPr>
            <a:xfrm>
              <a:off x="12884365" y="12096415"/>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7" name="Rectangle 36">
              <a:extLst>
                <a:ext uri="{FF2B5EF4-FFF2-40B4-BE49-F238E27FC236}">
                  <a16:creationId xmlns:a16="http://schemas.microsoft.com/office/drawing/2014/main" id="{F79A3BC0-2921-2F5E-36D8-82F69E7189FF}"/>
                </a:ext>
              </a:extLst>
            </p:cNvPr>
            <p:cNvSpPr/>
            <p:nvPr/>
          </p:nvSpPr>
          <p:spPr>
            <a:xfrm>
              <a:off x="13560188" y="12092826"/>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8" name="Rectangle 37">
              <a:extLst>
                <a:ext uri="{FF2B5EF4-FFF2-40B4-BE49-F238E27FC236}">
                  <a16:creationId xmlns:a16="http://schemas.microsoft.com/office/drawing/2014/main" id="{A9D63E85-790E-13A4-5BF3-61971485AE42}"/>
                </a:ext>
              </a:extLst>
            </p:cNvPr>
            <p:cNvSpPr/>
            <p:nvPr/>
          </p:nvSpPr>
          <p:spPr>
            <a:xfrm>
              <a:off x="14242836" y="12096415"/>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9" name="Rectangle 38">
              <a:extLst>
                <a:ext uri="{FF2B5EF4-FFF2-40B4-BE49-F238E27FC236}">
                  <a16:creationId xmlns:a16="http://schemas.microsoft.com/office/drawing/2014/main" id="{8DA212CA-929E-4560-D220-4C56ADC47DE3}"/>
                </a:ext>
              </a:extLst>
            </p:cNvPr>
            <p:cNvSpPr/>
            <p:nvPr/>
          </p:nvSpPr>
          <p:spPr>
            <a:xfrm>
              <a:off x="16829635" y="12092826"/>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0" name="Rectangle 39">
              <a:extLst>
                <a:ext uri="{FF2B5EF4-FFF2-40B4-BE49-F238E27FC236}">
                  <a16:creationId xmlns:a16="http://schemas.microsoft.com/office/drawing/2014/main" id="{3AE2CABD-D927-D710-85D2-246750933505}"/>
                </a:ext>
              </a:extLst>
            </p:cNvPr>
            <p:cNvSpPr/>
            <p:nvPr/>
          </p:nvSpPr>
          <p:spPr>
            <a:xfrm>
              <a:off x="17505458" y="12089237"/>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2" name="Rectangle 41">
              <a:extLst>
                <a:ext uri="{FF2B5EF4-FFF2-40B4-BE49-F238E27FC236}">
                  <a16:creationId xmlns:a16="http://schemas.microsoft.com/office/drawing/2014/main" id="{3EC8319F-CDE6-E0EC-53C5-197D5F4FE926}"/>
                </a:ext>
              </a:extLst>
            </p:cNvPr>
            <p:cNvSpPr/>
            <p:nvPr/>
          </p:nvSpPr>
          <p:spPr>
            <a:xfrm>
              <a:off x="9224567" y="11646530"/>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3" name="Rectangle 42">
              <a:extLst>
                <a:ext uri="{FF2B5EF4-FFF2-40B4-BE49-F238E27FC236}">
                  <a16:creationId xmlns:a16="http://schemas.microsoft.com/office/drawing/2014/main" id="{40C906C5-3029-2A24-FA6E-AB9F908F4A0C}"/>
                </a:ext>
              </a:extLst>
            </p:cNvPr>
            <p:cNvSpPr/>
            <p:nvPr/>
          </p:nvSpPr>
          <p:spPr>
            <a:xfrm>
              <a:off x="9900390" y="11642941"/>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4" name="Rectangle 43">
              <a:extLst>
                <a:ext uri="{FF2B5EF4-FFF2-40B4-BE49-F238E27FC236}">
                  <a16:creationId xmlns:a16="http://schemas.microsoft.com/office/drawing/2014/main" id="{57C93EF8-B315-53E0-F096-7DD2DD042383}"/>
                </a:ext>
              </a:extLst>
            </p:cNvPr>
            <p:cNvSpPr/>
            <p:nvPr/>
          </p:nvSpPr>
          <p:spPr>
            <a:xfrm>
              <a:off x="10583038" y="11646530"/>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5" name="Rectangle 44">
              <a:extLst>
                <a:ext uri="{FF2B5EF4-FFF2-40B4-BE49-F238E27FC236}">
                  <a16:creationId xmlns:a16="http://schemas.microsoft.com/office/drawing/2014/main" id="{35220DC0-C79B-F65F-82DD-DEC3464BA0DB}"/>
                </a:ext>
              </a:extLst>
            </p:cNvPr>
            <p:cNvSpPr/>
            <p:nvPr/>
          </p:nvSpPr>
          <p:spPr>
            <a:xfrm>
              <a:off x="9222891" y="11142794"/>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6" name="Rectangle 45">
              <a:extLst>
                <a:ext uri="{FF2B5EF4-FFF2-40B4-BE49-F238E27FC236}">
                  <a16:creationId xmlns:a16="http://schemas.microsoft.com/office/drawing/2014/main" id="{ADB37A88-EAFE-1055-2479-83B60D5C183B}"/>
                </a:ext>
              </a:extLst>
            </p:cNvPr>
            <p:cNvSpPr/>
            <p:nvPr/>
          </p:nvSpPr>
          <p:spPr>
            <a:xfrm>
              <a:off x="9898714" y="11139205"/>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7" name="Rectangle 46">
              <a:extLst>
                <a:ext uri="{FF2B5EF4-FFF2-40B4-BE49-F238E27FC236}">
                  <a16:creationId xmlns:a16="http://schemas.microsoft.com/office/drawing/2014/main" id="{B37802E7-4277-C051-BB63-2BFD4B4C98A2}"/>
                </a:ext>
              </a:extLst>
            </p:cNvPr>
            <p:cNvSpPr/>
            <p:nvPr/>
          </p:nvSpPr>
          <p:spPr>
            <a:xfrm>
              <a:off x="10581362" y="11142794"/>
              <a:ext cx="606679" cy="367879"/>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8" name="TextBox 47">
              <a:extLst>
                <a:ext uri="{FF2B5EF4-FFF2-40B4-BE49-F238E27FC236}">
                  <a16:creationId xmlns:a16="http://schemas.microsoft.com/office/drawing/2014/main" id="{B53E0447-034B-D9DB-0B2A-E2D490F0976D}"/>
                </a:ext>
              </a:extLst>
            </p:cNvPr>
            <p:cNvSpPr txBox="1"/>
            <p:nvPr/>
          </p:nvSpPr>
          <p:spPr>
            <a:xfrm>
              <a:off x="11774225" y="10426340"/>
              <a:ext cx="4785284" cy="978729"/>
            </a:xfrm>
            <a:prstGeom prst="rect">
              <a:avLst/>
            </a:prstGeom>
            <a:noFill/>
          </p:spPr>
          <p:txBody>
            <a:bodyPr wrap="none" rtlCol="0">
              <a:spAutoFit/>
            </a:bodyPr>
            <a:lstStyle/>
            <a:p>
              <a:pPr algn="ctr">
                <a:spcBef>
                  <a:spcPts val="0"/>
                </a:spcBef>
              </a:pPr>
              <a:r>
                <a:rPr lang="en-BY" sz="3200">
                  <a:latin typeface="Helvetica" pitchFamily="2" charset="0"/>
                </a:rPr>
                <a:t>Noise modified IP header</a:t>
              </a:r>
            </a:p>
            <a:p>
              <a:pPr algn="ctr">
                <a:spcBef>
                  <a:spcPts val="0"/>
                </a:spcBef>
              </a:pPr>
              <a:r>
                <a:rPr lang="en-BY" sz="3200">
                  <a:latin typeface="Helvetica" pitchFamily="2" charset="0"/>
                </a:rPr>
                <a:t>(check the checksum</a:t>
              </a:r>
              <a:r>
                <a:rPr lang="zh-CN" altLang="en-US" sz="3200">
                  <a:latin typeface="Helvetica" pitchFamily="2" charset="0"/>
                </a:rPr>
                <a:t>）</a:t>
              </a:r>
              <a:endParaRPr lang="en-BY" sz="3200">
                <a:latin typeface="Helvetica" pitchFamily="2" charset="0"/>
              </a:endParaRPr>
            </a:p>
          </p:txBody>
        </p:sp>
        <p:cxnSp>
          <p:nvCxnSpPr>
            <p:cNvPr id="50" name="Straight Connector 49">
              <a:extLst>
                <a:ext uri="{FF2B5EF4-FFF2-40B4-BE49-F238E27FC236}">
                  <a16:creationId xmlns:a16="http://schemas.microsoft.com/office/drawing/2014/main" id="{38557AEA-65B1-E362-E2DF-E14A917EAEB6}"/>
                </a:ext>
              </a:extLst>
            </p:cNvPr>
            <p:cNvCxnSpPr>
              <a:cxnSpLocks/>
            </p:cNvCxnSpPr>
            <p:nvPr/>
          </p:nvCxnSpPr>
          <p:spPr>
            <a:xfrm flipH="1">
              <a:off x="11323152" y="11139205"/>
              <a:ext cx="616681" cy="477626"/>
            </a:xfrm>
            <a:prstGeom prst="line">
              <a:avLst/>
            </a:prstGeom>
            <a:ln w="19050"/>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278B5935-7DAF-84C9-D51F-4E3564C1E739}"/>
              </a:ext>
            </a:extLst>
          </p:cNvPr>
          <p:cNvSpPr txBox="1"/>
          <p:nvPr/>
        </p:nvSpPr>
        <p:spPr>
          <a:xfrm>
            <a:off x="18531727" y="473638"/>
            <a:ext cx="5310749"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Tanada Michael Hiro</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4226303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A4E510-ABED-D2E0-377B-F3935F75B1AB}"/>
              </a:ext>
            </a:extLst>
          </p:cNvPr>
          <p:cNvPicPr>
            <a:picLocks noChangeAspect="1"/>
          </p:cNvPicPr>
          <p:nvPr/>
        </p:nvPicPr>
        <p:blipFill>
          <a:blip r:embed="rId2"/>
          <a:stretch>
            <a:fillRect/>
          </a:stretch>
        </p:blipFill>
        <p:spPr>
          <a:xfrm>
            <a:off x="2689177" y="5040038"/>
            <a:ext cx="19005646" cy="3635923"/>
          </a:xfrm>
          <a:prstGeom prst="rect">
            <a:avLst/>
          </a:prstGeom>
        </p:spPr>
      </p:pic>
      <p:sp>
        <p:nvSpPr>
          <p:cNvPr id="5" name="TextBox 4">
            <a:extLst>
              <a:ext uri="{FF2B5EF4-FFF2-40B4-BE49-F238E27FC236}">
                <a16:creationId xmlns:a16="http://schemas.microsoft.com/office/drawing/2014/main" id="{C4C3959A-9120-C0C7-E99C-E6F2E4E3F2E1}"/>
              </a:ext>
            </a:extLst>
          </p:cNvPr>
          <p:cNvSpPr txBox="1"/>
          <p:nvPr/>
        </p:nvSpPr>
        <p:spPr>
          <a:xfrm>
            <a:off x="18531727" y="473638"/>
            <a:ext cx="5310749"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Tanada Michael Hiro</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4129819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FF367F92-4D3B-6F3D-E2B1-F33D703B7772}"/>
              </a:ext>
            </a:extLst>
          </p:cNvPr>
          <p:cNvSpPr>
            <a:spLocks noGrp="1"/>
          </p:cNvSpPr>
          <p:nvPr>
            <p:ph idx="1"/>
          </p:nvPr>
        </p:nvSpPr>
        <p:spPr>
          <a:xfrm>
            <a:off x="1690449" y="3625304"/>
            <a:ext cx="21003101" cy="1653592"/>
          </a:xfrm>
        </p:spPr>
        <p:txBody>
          <a:bodyPr>
            <a:noAutofit/>
          </a:bodyPr>
          <a:lstStyle/>
          <a:p>
            <a:pPr marL="0" indent="0" algn="ctr">
              <a:buNone/>
            </a:pPr>
            <a:r>
              <a:rPr lang="en-GB" sz="4400" dirty="0">
                <a:latin typeface="Helvetica" pitchFamily="2" charset="0"/>
              </a:rPr>
              <a:t>W</a:t>
            </a:r>
            <a:r>
              <a:rPr lang="en-GB" sz="4400" dirty="0">
                <a:effectLst/>
                <a:latin typeface="Helvetica" pitchFamily="2" charset="0"/>
              </a:rPr>
              <a:t>as long ago used to throttle hosts that were sending too many packets. When a host received this message, it was expected to slow down.</a:t>
            </a:r>
            <a:endParaRPr lang="en-US" sz="4400" dirty="0">
              <a:latin typeface="Helvetica" pitchFamily="2" charset="0"/>
            </a:endParaRPr>
          </a:p>
        </p:txBody>
      </p:sp>
      <p:sp>
        <p:nvSpPr>
          <p:cNvPr id="14" name="Title 1">
            <a:extLst>
              <a:ext uri="{FF2B5EF4-FFF2-40B4-BE49-F238E27FC236}">
                <a16:creationId xmlns:a16="http://schemas.microsoft.com/office/drawing/2014/main" id="{7B9A16DE-B2DA-4C72-AE1E-BAC466CD8DA2}"/>
              </a:ext>
            </a:extLst>
          </p:cNvPr>
          <p:cNvSpPr txBox="1">
            <a:spLocks/>
          </p:cNvSpPr>
          <p:nvPr/>
        </p:nvSpPr>
        <p:spPr>
          <a:xfrm>
            <a:off x="528654" y="881715"/>
            <a:ext cx="12410302" cy="2651126"/>
          </a:xfrm>
          <a:prstGeom prst="rect">
            <a:avLst/>
          </a:prstGeom>
        </p:spPr>
        <p:txBody>
          <a:bodyPr vert="horz" lIns="91440" tIns="45720" rIns="91440" bIns="45720" rtlCol="0" anchor="ctr">
            <a:norm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b="1" dirty="0">
                <a:latin typeface="Helvetica" pitchFamily="2" charset="0"/>
              </a:rPr>
              <a:t>Source Quench</a:t>
            </a:r>
          </a:p>
        </p:txBody>
      </p:sp>
      <p:sp>
        <p:nvSpPr>
          <p:cNvPr id="15" name="TextBox 14">
            <a:extLst>
              <a:ext uri="{FF2B5EF4-FFF2-40B4-BE49-F238E27FC236}">
                <a16:creationId xmlns:a16="http://schemas.microsoft.com/office/drawing/2014/main" id="{9E9218BD-21FF-EA18-6C41-07C92234C2E7}"/>
              </a:ext>
            </a:extLst>
          </p:cNvPr>
          <p:cNvSpPr txBox="1"/>
          <p:nvPr/>
        </p:nvSpPr>
        <p:spPr>
          <a:xfrm>
            <a:off x="1212091" y="3242765"/>
            <a:ext cx="896399" cy="2404120"/>
          </a:xfrm>
          <a:prstGeom prst="rect">
            <a:avLst/>
          </a:prstGeom>
          <a:noFill/>
        </p:spPr>
        <p:txBody>
          <a:bodyPr wrap="none" rtlCol="0">
            <a:spAutoFit/>
          </a:bodyPr>
          <a:lstStyle/>
          <a:p>
            <a:r>
              <a:rPr lang="en-BY" sz="16600">
                <a:solidFill>
                  <a:srgbClr val="F3D04E"/>
                </a:solidFill>
                <a:latin typeface="Helvetica" pitchFamily="2" charset="0"/>
              </a:rPr>
              <a:t>{</a:t>
            </a:r>
          </a:p>
        </p:txBody>
      </p:sp>
      <p:sp>
        <p:nvSpPr>
          <p:cNvPr id="16" name="TextBox 15">
            <a:extLst>
              <a:ext uri="{FF2B5EF4-FFF2-40B4-BE49-F238E27FC236}">
                <a16:creationId xmlns:a16="http://schemas.microsoft.com/office/drawing/2014/main" id="{BB9D19F1-FB1F-792B-AE66-3F8704502A71}"/>
              </a:ext>
            </a:extLst>
          </p:cNvPr>
          <p:cNvSpPr txBox="1"/>
          <p:nvPr/>
        </p:nvSpPr>
        <p:spPr>
          <a:xfrm flipH="1">
            <a:off x="22287896" y="3242765"/>
            <a:ext cx="896399" cy="2404120"/>
          </a:xfrm>
          <a:prstGeom prst="rect">
            <a:avLst/>
          </a:prstGeom>
          <a:noFill/>
        </p:spPr>
        <p:txBody>
          <a:bodyPr wrap="none" rtlCol="0">
            <a:spAutoFit/>
          </a:bodyPr>
          <a:lstStyle/>
          <a:p>
            <a:r>
              <a:rPr lang="en-BY" sz="16600">
                <a:solidFill>
                  <a:srgbClr val="F3D04E"/>
                </a:solidFill>
                <a:latin typeface="Helvetica" pitchFamily="2" charset="0"/>
              </a:rPr>
              <a:t>}</a:t>
            </a:r>
          </a:p>
        </p:txBody>
      </p:sp>
      <p:sp>
        <p:nvSpPr>
          <p:cNvPr id="17" name="Oval 16">
            <a:extLst>
              <a:ext uri="{FF2B5EF4-FFF2-40B4-BE49-F238E27FC236}">
                <a16:creationId xmlns:a16="http://schemas.microsoft.com/office/drawing/2014/main" id="{4DEAB5F9-5D72-A4A4-A267-C4985318ABE4}"/>
              </a:ext>
            </a:extLst>
          </p:cNvPr>
          <p:cNvSpPr/>
          <p:nvPr/>
        </p:nvSpPr>
        <p:spPr>
          <a:xfrm>
            <a:off x="528654" y="7366724"/>
            <a:ext cx="2323589" cy="2361682"/>
          </a:xfrm>
          <a:prstGeom prst="ellipse">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Start</a:t>
            </a:r>
          </a:p>
        </p:txBody>
      </p:sp>
      <p:sp>
        <p:nvSpPr>
          <p:cNvPr id="18" name="Hexagon 17">
            <a:extLst>
              <a:ext uri="{FF2B5EF4-FFF2-40B4-BE49-F238E27FC236}">
                <a16:creationId xmlns:a16="http://schemas.microsoft.com/office/drawing/2014/main" id="{823680E6-F520-CFAA-9937-D40E6D6AB436}"/>
              </a:ext>
            </a:extLst>
          </p:cNvPr>
          <p:cNvSpPr/>
          <p:nvPr/>
        </p:nvSpPr>
        <p:spPr>
          <a:xfrm>
            <a:off x="3901440" y="7535348"/>
            <a:ext cx="4070111" cy="2024434"/>
          </a:xfrm>
          <a:prstGeom prst="hexagon">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Traffic Overload is detected?</a:t>
            </a:r>
          </a:p>
        </p:txBody>
      </p:sp>
      <p:sp>
        <p:nvSpPr>
          <p:cNvPr id="19" name="Rounded Rectangle 18">
            <a:extLst>
              <a:ext uri="{FF2B5EF4-FFF2-40B4-BE49-F238E27FC236}">
                <a16:creationId xmlns:a16="http://schemas.microsoft.com/office/drawing/2014/main" id="{1AC0248E-8246-2D7E-D4E8-ABFFC75F5386}"/>
              </a:ext>
            </a:extLst>
          </p:cNvPr>
          <p:cNvSpPr/>
          <p:nvPr/>
        </p:nvSpPr>
        <p:spPr>
          <a:xfrm>
            <a:off x="9203627" y="7711644"/>
            <a:ext cx="4491545" cy="1752082"/>
          </a:xfrm>
          <a:prstGeom prst="round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Generate ICMP Source Quench Message</a:t>
            </a:r>
          </a:p>
        </p:txBody>
      </p:sp>
      <p:sp>
        <p:nvSpPr>
          <p:cNvPr id="20" name="Rounded Rectangle 19">
            <a:extLst>
              <a:ext uri="{FF2B5EF4-FFF2-40B4-BE49-F238E27FC236}">
                <a16:creationId xmlns:a16="http://schemas.microsoft.com/office/drawing/2014/main" id="{550BFEBE-30BC-4CA3-9DA5-B753C56D6581}"/>
              </a:ext>
            </a:extLst>
          </p:cNvPr>
          <p:cNvSpPr/>
          <p:nvPr/>
        </p:nvSpPr>
        <p:spPr>
          <a:xfrm>
            <a:off x="15152814" y="7711644"/>
            <a:ext cx="3870959" cy="1752082"/>
          </a:xfrm>
          <a:prstGeom prst="round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Send the message to Source Host</a:t>
            </a:r>
          </a:p>
        </p:txBody>
      </p:sp>
      <p:sp>
        <p:nvSpPr>
          <p:cNvPr id="21" name="Rounded Rectangle 20">
            <a:extLst>
              <a:ext uri="{FF2B5EF4-FFF2-40B4-BE49-F238E27FC236}">
                <a16:creationId xmlns:a16="http://schemas.microsoft.com/office/drawing/2014/main" id="{742B7094-F61D-0A23-23D6-86652A2BD45D}"/>
              </a:ext>
            </a:extLst>
          </p:cNvPr>
          <p:cNvSpPr/>
          <p:nvPr/>
        </p:nvSpPr>
        <p:spPr>
          <a:xfrm>
            <a:off x="19984387" y="6598309"/>
            <a:ext cx="3870959" cy="3978751"/>
          </a:xfrm>
          <a:prstGeom prst="round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Source host receives the message and adjusts transmission rate</a:t>
            </a:r>
          </a:p>
        </p:txBody>
      </p:sp>
      <p:cxnSp>
        <p:nvCxnSpPr>
          <p:cNvPr id="22" name="Straight Connector 21">
            <a:extLst>
              <a:ext uri="{FF2B5EF4-FFF2-40B4-BE49-F238E27FC236}">
                <a16:creationId xmlns:a16="http://schemas.microsoft.com/office/drawing/2014/main" id="{11646CB5-AA08-75A3-D324-3AF2076A7C96}"/>
              </a:ext>
            </a:extLst>
          </p:cNvPr>
          <p:cNvCxnSpPr>
            <a:cxnSpLocks/>
            <a:stCxn id="17" idx="6"/>
            <a:endCxn id="18" idx="3"/>
          </p:cNvCxnSpPr>
          <p:nvPr/>
        </p:nvCxnSpPr>
        <p:spPr>
          <a:xfrm>
            <a:off x="2852243" y="8547565"/>
            <a:ext cx="1049197" cy="0"/>
          </a:xfrm>
          <a:prstGeom prst="line">
            <a:avLst/>
          </a:prstGeom>
          <a:ln w="28575">
            <a:solidFill>
              <a:srgbClr val="FF2439"/>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D96D91-789F-9EF6-17EA-89E7F1C52ABD}"/>
              </a:ext>
            </a:extLst>
          </p:cNvPr>
          <p:cNvCxnSpPr>
            <a:cxnSpLocks/>
          </p:cNvCxnSpPr>
          <p:nvPr/>
        </p:nvCxnSpPr>
        <p:spPr>
          <a:xfrm>
            <a:off x="7971551" y="8547565"/>
            <a:ext cx="1232076" cy="0"/>
          </a:xfrm>
          <a:prstGeom prst="line">
            <a:avLst/>
          </a:prstGeom>
          <a:ln w="28575">
            <a:solidFill>
              <a:srgbClr val="FF243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ED2B13-8415-E48D-C608-A1D9B28889AD}"/>
              </a:ext>
            </a:extLst>
          </p:cNvPr>
          <p:cNvCxnSpPr>
            <a:cxnSpLocks/>
          </p:cNvCxnSpPr>
          <p:nvPr/>
        </p:nvCxnSpPr>
        <p:spPr>
          <a:xfrm>
            <a:off x="13695172" y="8547565"/>
            <a:ext cx="1457642" cy="0"/>
          </a:xfrm>
          <a:prstGeom prst="line">
            <a:avLst/>
          </a:prstGeom>
          <a:ln w="28575">
            <a:solidFill>
              <a:srgbClr val="FF243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651F32C-17F1-5F7F-3EC6-369E7B30DF9E}"/>
              </a:ext>
            </a:extLst>
          </p:cNvPr>
          <p:cNvCxnSpPr>
            <a:cxnSpLocks/>
            <a:endCxn id="21" idx="1"/>
          </p:cNvCxnSpPr>
          <p:nvPr/>
        </p:nvCxnSpPr>
        <p:spPr>
          <a:xfrm>
            <a:off x="19024918" y="8587684"/>
            <a:ext cx="959469" cy="1"/>
          </a:xfrm>
          <a:prstGeom prst="line">
            <a:avLst/>
          </a:prstGeom>
          <a:ln w="28575">
            <a:solidFill>
              <a:srgbClr val="FF2439"/>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A1D7AF-2C80-FC10-B5CB-DFD8CEF307F1}"/>
              </a:ext>
            </a:extLst>
          </p:cNvPr>
          <p:cNvSpPr txBox="1"/>
          <p:nvPr/>
        </p:nvSpPr>
        <p:spPr>
          <a:xfrm>
            <a:off x="19862265" y="442947"/>
            <a:ext cx="3993081"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Kozich Dziyana</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1089836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white and blue router with blue and red buttons&#10;&#10;Description automatically generated">
            <a:extLst>
              <a:ext uri="{FF2B5EF4-FFF2-40B4-BE49-F238E27FC236}">
                <a16:creationId xmlns:a16="http://schemas.microsoft.com/office/drawing/2014/main" id="{2D96400C-7362-DDD6-D72A-E3D4EC317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600" y="4281742"/>
            <a:ext cx="5982434" cy="3113903"/>
          </a:xfrm>
          <a:prstGeom prst="rect">
            <a:avLst/>
          </a:prstGeom>
        </p:spPr>
      </p:pic>
      <p:pic>
        <p:nvPicPr>
          <p:cNvPr id="10" name="Picture 9" descr="A computer screen and mouse&#10;&#10;Description automatically generated">
            <a:extLst>
              <a:ext uri="{FF2B5EF4-FFF2-40B4-BE49-F238E27FC236}">
                <a16:creationId xmlns:a16="http://schemas.microsoft.com/office/drawing/2014/main" id="{6084F9E1-0C36-52BB-05F6-677D456C44A9}"/>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20005001" y="2736699"/>
            <a:ext cx="2248930" cy="2540000"/>
          </a:xfrm>
          <a:prstGeom prst="rect">
            <a:avLst/>
          </a:prstGeom>
        </p:spPr>
      </p:pic>
      <p:pic>
        <p:nvPicPr>
          <p:cNvPr id="11" name="Picture 10" descr="A computer screen and mouse&#10;&#10;Description automatically generated">
            <a:extLst>
              <a:ext uri="{FF2B5EF4-FFF2-40B4-BE49-F238E27FC236}">
                <a16:creationId xmlns:a16="http://schemas.microsoft.com/office/drawing/2014/main" id="{822F9D2B-2F6C-14BA-6BDE-63BEE955002A}"/>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7050413" y="2736699"/>
            <a:ext cx="2248930" cy="2540000"/>
          </a:xfrm>
          <a:prstGeom prst="rect">
            <a:avLst/>
          </a:prstGeom>
        </p:spPr>
      </p:pic>
      <p:pic>
        <p:nvPicPr>
          <p:cNvPr id="12" name="Picture 11" descr="A computer screen and mouse&#10;&#10;Description automatically generated">
            <a:extLst>
              <a:ext uri="{FF2B5EF4-FFF2-40B4-BE49-F238E27FC236}">
                <a16:creationId xmlns:a16="http://schemas.microsoft.com/office/drawing/2014/main" id="{C45FCBE1-39E5-F030-30D8-1D2C7F5B0465}"/>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9036322" y="8675465"/>
            <a:ext cx="2248930" cy="2540000"/>
          </a:xfrm>
          <a:prstGeom prst="rect">
            <a:avLst/>
          </a:prstGeom>
        </p:spPr>
      </p:pic>
      <p:pic>
        <p:nvPicPr>
          <p:cNvPr id="13" name="Picture 12" descr="A computer screen and mouse&#10;&#10;Description automatically generated">
            <a:extLst>
              <a:ext uri="{FF2B5EF4-FFF2-40B4-BE49-F238E27FC236}">
                <a16:creationId xmlns:a16="http://schemas.microsoft.com/office/drawing/2014/main" id="{B48E1F68-D62C-022B-66DD-8DF717D80216}"/>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5618352" y="8675465"/>
            <a:ext cx="2248930" cy="2540000"/>
          </a:xfrm>
          <a:prstGeom prst="rect">
            <a:avLst/>
          </a:prstGeom>
        </p:spPr>
      </p:pic>
      <p:pic>
        <p:nvPicPr>
          <p:cNvPr id="14" name="Picture 13" descr="A computer screen and mouse&#10;&#10;Description automatically generated">
            <a:extLst>
              <a:ext uri="{FF2B5EF4-FFF2-40B4-BE49-F238E27FC236}">
                <a16:creationId xmlns:a16="http://schemas.microsoft.com/office/drawing/2014/main" id="{BBB5070E-7A5C-9E6C-8299-E15F09EE69DA}"/>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0419687" y="2736699"/>
            <a:ext cx="2248930" cy="2540000"/>
          </a:xfrm>
          <a:prstGeom prst="rect">
            <a:avLst/>
          </a:prstGeom>
        </p:spPr>
      </p:pic>
      <p:pic>
        <p:nvPicPr>
          <p:cNvPr id="15" name="Picture 14" descr="A computer screen and mouse&#10;&#10;Description automatically generated">
            <a:extLst>
              <a:ext uri="{FF2B5EF4-FFF2-40B4-BE49-F238E27FC236}">
                <a16:creationId xmlns:a16="http://schemas.microsoft.com/office/drawing/2014/main" id="{1B32128A-4EE3-403F-34AE-14B77FF6C049}"/>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2253197" y="8675465"/>
            <a:ext cx="2248930" cy="2540000"/>
          </a:xfrm>
          <a:prstGeom prst="rect">
            <a:avLst/>
          </a:prstGeom>
        </p:spPr>
      </p:pic>
      <p:pic>
        <p:nvPicPr>
          <p:cNvPr id="17" name="Picture 16" descr="A computer screen and mouse&#10;&#10;Description automatically generated">
            <a:extLst>
              <a:ext uri="{FF2B5EF4-FFF2-40B4-BE49-F238E27FC236}">
                <a16:creationId xmlns:a16="http://schemas.microsoft.com/office/drawing/2014/main" id="{22986038-3002-2AC5-3B10-3B4A6C84B79E}"/>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6788126" y="2736699"/>
            <a:ext cx="2248930" cy="2540000"/>
          </a:xfrm>
          <a:prstGeom prst="rect">
            <a:avLst/>
          </a:prstGeom>
        </p:spPr>
      </p:pic>
      <p:pic>
        <p:nvPicPr>
          <p:cNvPr id="18" name="Picture 17" descr="A computer screen and mouse&#10;&#10;Description automatically generated">
            <a:extLst>
              <a:ext uri="{FF2B5EF4-FFF2-40B4-BE49-F238E27FC236}">
                <a16:creationId xmlns:a16="http://schemas.microsoft.com/office/drawing/2014/main" id="{0CD60BF7-7A51-C60B-4AD2-8921B6820918}"/>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3571250" y="2736699"/>
            <a:ext cx="2248930" cy="2540000"/>
          </a:xfrm>
          <a:prstGeom prst="rect">
            <a:avLst/>
          </a:prstGeom>
        </p:spPr>
      </p:pic>
      <p:pic>
        <p:nvPicPr>
          <p:cNvPr id="19" name="Picture 18" descr="A computer screen and mouse&#10;&#10;Description automatically generated">
            <a:extLst>
              <a:ext uri="{FF2B5EF4-FFF2-40B4-BE49-F238E27FC236}">
                <a16:creationId xmlns:a16="http://schemas.microsoft.com/office/drawing/2014/main" id="{FFB9AA3B-186B-77F1-451D-09CEB64E5879}"/>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9012340" y="8679465"/>
            <a:ext cx="2248930" cy="2540000"/>
          </a:xfrm>
          <a:prstGeom prst="rect">
            <a:avLst/>
          </a:prstGeom>
        </p:spPr>
      </p:pic>
      <p:cxnSp>
        <p:nvCxnSpPr>
          <p:cNvPr id="21" name="Straight Connector 20">
            <a:extLst>
              <a:ext uri="{FF2B5EF4-FFF2-40B4-BE49-F238E27FC236}">
                <a16:creationId xmlns:a16="http://schemas.microsoft.com/office/drawing/2014/main" id="{6D42D7AD-7533-0A23-12BA-9D689B8B224F}"/>
              </a:ext>
            </a:extLst>
          </p:cNvPr>
          <p:cNvCxnSpPr>
            <a:cxnSpLocks/>
          </p:cNvCxnSpPr>
          <p:nvPr/>
        </p:nvCxnSpPr>
        <p:spPr>
          <a:xfrm>
            <a:off x="8212536" y="4979464"/>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2A10E5-0144-77BA-6E15-6AADBD281BC5}"/>
              </a:ext>
            </a:extLst>
          </p:cNvPr>
          <p:cNvCxnSpPr>
            <a:cxnSpLocks/>
          </p:cNvCxnSpPr>
          <p:nvPr/>
        </p:nvCxnSpPr>
        <p:spPr>
          <a:xfrm>
            <a:off x="6192544" y="7030449"/>
            <a:ext cx="16209667" cy="0"/>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4F8E30E-5FE0-45A5-AE29-8A11C9C7DE94}"/>
              </a:ext>
            </a:extLst>
          </p:cNvPr>
          <p:cNvCxnSpPr>
            <a:cxnSpLocks/>
          </p:cNvCxnSpPr>
          <p:nvPr/>
        </p:nvCxnSpPr>
        <p:spPr>
          <a:xfrm>
            <a:off x="9823033" y="7030449"/>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012DFB-35ED-F129-2034-96B2B3CE76E5}"/>
              </a:ext>
            </a:extLst>
          </p:cNvPr>
          <p:cNvCxnSpPr>
            <a:cxnSpLocks/>
          </p:cNvCxnSpPr>
          <p:nvPr/>
        </p:nvCxnSpPr>
        <p:spPr>
          <a:xfrm>
            <a:off x="11429412" y="4979463"/>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46E328F-4143-3C8E-9B20-C2D515AC5224}"/>
              </a:ext>
            </a:extLst>
          </p:cNvPr>
          <p:cNvCxnSpPr>
            <a:cxnSpLocks/>
          </p:cNvCxnSpPr>
          <p:nvPr/>
        </p:nvCxnSpPr>
        <p:spPr>
          <a:xfrm>
            <a:off x="13039909" y="7030448"/>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B44DFB-51D4-D64A-EC88-F98FD829A392}"/>
              </a:ext>
            </a:extLst>
          </p:cNvPr>
          <p:cNvCxnSpPr>
            <a:cxnSpLocks/>
          </p:cNvCxnSpPr>
          <p:nvPr/>
        </p:nvCxnSpPr>
        <p:spPr>
          <a:xfrm>
            <a:off x="14695715" y="4979463"/>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6FB07E-2A46-7475-6D94-80303E82939B}"/>
              </a:ext>
            </a:extLst>
          </p:cNvPr>
          <p:cNvCxnSpPr>
            <a:cxnSpLocks/>
          </p:cNvCxnSpPr>
          <p:nvPr/>
        </p:nvCxnSpPr>
        <p:spPr>
          <a:xfrm>
            <a:off x="16306212" y="7030448"/>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2DDCAB-528D-AF25-3FBD-1B85F18AE7CA}"/>
              </a:ext>
            </a:extLst>
          </p:cNvPr>
          <p:cNvCxnSpPr>
            <a:cxnSpLocks/>
          </p:cNvCxnSpPr>
          <p:nvPr/>
        </p:nvCxnSpPr>
        <p:spPr>
          <a:xfrm>
            <a:off x="17912591" y="4979462"/>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26ED5B6-A56A-909A-ACF0-A04C54B815D9}"/>
              </a:ext>
            </a:extLst>
          </p:cNvPr>
          <p:cNvCxnSpPr>
            <a:cxnSpLocks/>
          </p:cNvCxnSpPr>
          <p:nvPr/>
        </p:nvCxnSpPr>
        <p:spPr>
          <a:xfrm>
            <a:off x="19523088" y="7030447"/>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5852D8-C093-7927-ABBD-79B2B21D6E68}"/>
              </a:ext>
            </a:extLst>
          </p:cNvPr>
          <p:cNvCxnSpPr>
            <a:cxnSpLocks/>
          </p:cNvCxnSpPr>
          <p:nvPr/>
        </p:nvCxnSpPr>
        <p:spPr>
          <a:xfrm>
            <a:off x="21030612" y="4979461"/>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pic>
        <p:nvPicPr>
          <p:cNvPr id="51" name="Picture 50" descr="A person sitting at a desk working on a computer&#10;&#10;Description automatically generated">
            <a:extLst>
              <a:ext uri="{FF2B5EF4-FFF2-40B4-BE49-F238E27FC236}">
                <a16:creationId xmlns:a16="http://schemas.microsoft.com/office/drawing/2014/main" id="{8319AB4A-9896-4DDD-DB16-879B43E06B67}"/>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2127217" y="2318141"/>
            <a:ext cx="3355878" cy="3207391"/>
          </a:xfrm>
          <a:prstGeom prst="rect">
            <a:avLst/>
          </a:prstGeom>
        </p:spPr>
      </p:pic>
      <p:pic>
        <p:nvPicPr>
          <p:cNvPr id="52" name="Picture 51" descr="A person sitting at a desk working on a computer&#10;&#10;Description automatically generated">
            <a:extLst>
              <a:ext uri="{FF2B5EF4-FFF2-40B4-BE49-F238E27FC236}">
                <a16:creationId xmlns:a16="http://schemas.microsoft.com/office/drawing/2014/main" id="{B882C38F-CF52-BF74-66B1-0DD4C5FA811A}"/>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5483095" y="2318141"/>
            <a:ext cx="3355878" cy="3207391"/>
          </a:xfrm>
          <a:prstGeom prst="rect">
            <a:avLst/>
          </a:prstGeom>
        </p:spPr>
      </p:pic>
      <p:pic>
        <p:nvPicPr>
          <p:cNvPr id="53" name="Picture 52" descr="A person sitting at a desk working on a computer&#10;&#10;Description automatically generated">
            <a:extLst>
              <a:ext uri="{FF2B5EF4-FFF2-40B4-BE49-F238E27FC236}">
                <a16:creationId xmlns:a16="http://schemas.microsoft.com/office/drawing/2014/main" id="{6BE56976-2FFF-D2E5-84F9-F0DA06B41289}"/>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8838973" y="2318141"/>
            <a:ext cx="3355878" cy="3207391"/>
          </a:xfrm>
          <a:prstGeom prst="rect">
            <a:avLst/>
          </a:prstGeom>
        </p:spPr>
      </p:pic>
      <p:pic>
        <p:nvPicPr>
          <p:cNvPr id="54" name="Picture 53" descr="A person sitting at a desk working on a computer&#10;&#10;Description automatically generated">
            <a:extLst>
              <a:ext uri="{FF2B5EF4-FFF2-40B4-BE49-F238E27FC236}">
                <a16:creationId xmlns:a16="http://schemas.microsoft.com/office/drawing/2014/main" id="{179B8C46-B1E5-D0C4-4305-CECFC6CD95B7}"/>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12194851" y="2318141"/>
            <a:ext cx="3355878" cy="3207391"/>
          </a:xfrm>
          <a:prstGeom prst="rect">
            <a:avLst/>
          </a:prstGeom>
        </p:spPr>
      </p:pic>
      <p:pic>
        <p:nvPicPr>
          <p:cNvPr id="55" name="Picture 54" descr="A person sitting at a desk working on a computer&#10;&#10;Description automatically generated">
            <a:extLst>
              <a:ext uri="{FF2B5EF4-FFF2-40B4-BE49-F238E27FC236}">
                <a16:creationId xmlns:a16="http://schemas.microsoft.com/office/drawing/2014/main" id="{DCCAB0FF-5DB3-E7A6-AB09-7AA0EACA22D5}"/>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15550729" y="2318140"/>
            <a:ext cx="3355878" cy="3207391"/>
          </a:xfrm>
          <a:prstGeom prst="rect">
            <a:avLst/>
          </a:prstGeom>
        </p:spPr>
      </p:pic>
      <p:pic>
        <p:nvPicPr>
          <p:cNvPr id="56" name="Picture 55" descr="A person sitting at a desk working on a computer&#10;&#10;Description automatically generated">
            <a:extLst>
              <a:ext uri="{FF2B5EF4-FFF2-40B4-BE49-F238E27FC236}">
                <a16:creationId xmlns:a16="http://schemas.microsoft.com/office/drawing/2014/main" id="{FC004938-0471-3D19-EB22-EAB6456359DC}"/>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18906607" y="2318139"/>
            <a:ext cx="3355878" cy="3207391"/>
          </a:xfrm>
          <a:prstGeom prst="rect">
            <a:avLst/>
          </a:prstGeom>
        </p:spPr>
      </p:pic>
      <p:pic>
        <p:nvPicPr>
          <p:cNvPr id="57" name="Picture 56" descr="A person sitting at a desk working on a computer&#10;&#10;Description automatically generated">
            <a:extLst>
              <a:ext uri="{FF2B5EF4-FFF2-40B4-BE49-F238E27FC236}">
                <a16:creationId xmlns:a16="http://schemas.microsoft.com/office/drawing/2014/main" id="{6B56EB7F-9036-F09F-0AAC-A8177E8970BA}"/>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2010563" y="5626320"/>
            <a:ext cx="3355878" cy="3207391"/>
          </a:xfrm>
          <a:prstGeom prst="rect">
            <a:avLst/>
          </a:prstGeom>
        </p:spPr>
      </p:pic>
      <p:pic>
        <p:nvPicPr>
          <p:cNvPr id="58" name="Picture 57" descr="A person sitting at a desk working on a computer&#10;&#10;Description automatically generated">
            <a:extLst>
              <a:ext uri="{FF2B5EF4-FFF2-40B4-BE49-F238E27FC236}">
                <a16:creationId xmlns:a16="http://schemas.microsoft.com/office/drawing/2014/main" id="{7AADD2D3-797E-3E1B-2ED0-C26EE43760B8}"/>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5366441" y="5626320"/>
            <a:ext cx="3355878" cy="3207391"/>
          </a:xfrm>
          <a:prstGeom prst="rect">
            <a:avLst/>
          </a:prstGeom>
        </p:spPr>
      </p:pic>
      <p:pic>
        <p:nvPicPr>
          <p:cNvPr id="59" name="Picture 58" descr="A person sitting at a desk working on a computer&#10;&#10;Description automatically generated">
            <a:extLst>
              <a:ext uri="{FF2B5EF4-FFF2-40B4-BE49-F238E27FC236}">
                <a16:creationId xmlns:a16="http://schemas.microsoft.com/office/drawing/2014/main" id="{66DF2D6C-FAF0-0CF7-707C-A88EACD4B688}"/>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8722319" y="5626320"/>
            <a:ext cx="3355878" cy="3207391"/>
          </a:xfrm>
          <a:prstGeom prst="rect">
            <a:avLst/>
          </a:prstGeom>
        </p:spPr>
      </p:pic>
      <p:pic>
        <p:nvPicPr>
          <p:cNvPr id="60" name="Picture 59" descr="A person sitting at a desk working on a computer&#10;&#10;Description automatically generated">
            <a:extLst>
              <a:ext uri="{FF2B5EF4-FFF2-40B4-BE49-F238E27FC236}">
                <a16:creationId xmlns:a16="http://schemas.microsoft.com/office/drawing/2014/main" id="{B56A2813-6104-E97C-769D-366B920400A6}"/>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12078197" y="5626320"/>
            <a:ext cx="3355878" cy="3207391"/>
          </a:xfrm>
          <a:prstGeom prst="rect">
            <a:avLst/>
          </a:prstGeom>
        </p:spPr>
      </p:pic>
      <p:pic>
        <p:nvPicPr>
          <p:cNvPr id="61" name="Picture 60" descr="A person sitting at a desk working on a computer&#10;&#10;Description automatically generated">
            <a:extLst>
              <a:ext uri="{FF2B5EF4-FFF2-40B4-BE49-F238E27FC236}">
                <a16:creationId xmlns:a16="http://schemas.microsoft.com/office/drawing/2014/main" id="{08A24777-E98F-F695-C077-8B32ECE23E31}"/>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15434075" y="5626319"/>
            <a:ext cx="3355878" cy="3207391"/>
          </a:xfrm>
          <a:prstGeom prst="rect">
            <a:avLst/>
          </a:prstGeom>
        </p:spPr>
      </p:pic>
      <p:pic>
        <p:nvPicPr>
          <p:cNvPr id="62" name="Picture 61" descr="A person sitting at a desk working on a computer&#10;&#10;Description automatically generated">
            <a:extLst>
              <a:ext uri="{FF2B5EF4-FFF2-40B4-BE49-F238E27FC236}">
                <a16:creationId xmlns:a16="http://schemas.microsoft.com/office/drawing/2014/main" id="{42F9A999-20C9-B11B-BC37-206477DAA884}"/>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18789953" y="5626318"/>
            <a:ext cx="3355878" cy="3207391"/>
          </a:xfrm>
          <a:prstGeom prst="rect">
            <a:avLst/>
          </a:prstGeom>
        </p:spPr>
      </p:pic>
      <p:pic>
        <p:nvPicPr>
          <p:cNvPr id="63" name="Picture 62" descr="A person sitting at a desk working on a computer&#10;&#10;Description automatically generated">
            <a:extLst>
              <a:ext uri="{FF2B5EF4-FFF2-40B4-BE49-F238E27FC236}">
                <a16:creationId xmlns:a16="http://schemas.microsoft.com/office/drawing/2014/main" id="{56DE494A-AA50-24F1-1AE5-62CF797D7168}"/>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2010563" y="9065698"/>
            <a:ext cx="3355878" cy="3207391"/>
          </a:xfrm>
          <a:prstGeom prst="rect">
            <a:avLst/>
          </a:prstGeom>
        </p:spPr>
      </p:pic>
      <p:pic>
        <p:nvPicPr>
          <p:cNvPr id="64" name="Picture 63" descr="A person sitting at a desk working on a computer&#10;&#10;Description automatically generated">
            <a:extLst>
              <a:ext uri="{FF2B5EF4-FFF2-40B4-BE49-F238E27FC236}">
                <a16:creationId xmlns:a16="http://schemas.microsoft.com/office/drawing/2014/main" id="{BBC1E2F0-E79C-4AC3-2399-3F020937CBE5}"/>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5366441" y="9065698"/>
            <a:ext cx="3355878" cy="3207391"/>
          </a:xfrm>
          <a:prstGeom prst="rect">
            <a:avLst/>
          </a:prstGeom>
        </p:spPr>
      </p:pic>
      <p:pic>
        <p:nvPicPr>
          <p:cNvPr id="65" name="Picture 64" descr="A person sitting at a desk working on a computer&#10;&#10;Description automatically generated">
            <a:extLst>
              <a:ext uri="{FF2B5EF4-FFF2-40B4-BE49-F238E27FC236}">
                <a16:creationId xmlns:a16="http://schemas.microsoft.com/office/drawing/2014/main" id="{2CD47DED-0E23-EA78-29AB-8FB650D7DBFD}"/>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8722319" y="9065698"/>
            <a:ext cx="3355878" cy="3207391"/>
          </a:xfrm>
          <a:prstGeom prst="rect">
            <a:avLst/>
          </a:prstGeom>
        </p:spPr>
      </p:pic>
      <p:pic>
        <p:nvPicPr>
          <p:cNvPr id="66" name="Picture 65" descr="A person sitting at a desk working on a computer&#10;&#10;Description automatically generated">
            <a:extLst>
              <a:ext uri="{FF2B5EF4-FFF2-40B4-BE49-F238E27FC236}">
                <a16:creationId xmlns:a16="http://schemas.microsoft.com/office/drawing/2014/main" id="{66798563-93A1-A8AB-9C4B-2EC90B963CB2}"/>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12078197" y="9065698"/>
            <a:ext cx="3355878" cy="3207391"/>
          </a:xfrm>
          <a:prstGeom prst="rect">
            <a:avLst/>
          </a:prstGeom>
        </p:spPr>
      </p:pic>
      <p:pic>
        <p:nvPicPr>
          <p:cNvPr id="67" name="Picture 66" descr="A person sitting at a desk working on a computer&#10;&#10;Description automatically generated">
            <a:extLst>
              <a:ext uri="{FF2B5EF4-FFF2-40B4-BE49-F238E27FC236}">
                <a16:creationId xmlns:a16="http://schemas.microsoft.com/office/drawing/2014/main" id="{DA5D4292-795F-0831-4B96-DBE16F905004}"/>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15434075" y="9065697"/>
            <a:ext cx="3355878" cy="3207391"/>
          </a:xfrm>
          <a:prstGeom prst="rect">
            <a:avLst/>
          </a:prstGeom>
        </p:spPr>
      </p:pic>
      <p:pic>
        <p:nvPicPr>
          <p:cNvPr id="68" name="Picture 67" descr="A person sitting at a desk working on a computer&#10;&#10;Description automatically generated">
            <a:extLst>
              <a:ext uri="{FF2B5EF4-FFF2-40B4-BE49-F238E27FC236}">
                <a16:creationId xmlns:a16="http://schemas.microsoft.com/office/drawing/2014/main" id="{4DFD7EA8-B9BE-B9A1-7ADA-C42EC646F7ED}"/>
              </a:ext>
            </a:extLst>
          </p:cNvPr>
          <p:cNvPicPr>
            <a:picLocks noChangeAspect="1"/>
          </p:cNvPicPr>
          <p:nvPr/>
        </p:nvPicPr>
        <p:blipFill rotWithShape="1">
          <a:blip r:embed="rId4">
            <a:extLst>
              <a:ext uri="{28A0092B-C50C-407E-A947-70E740481C1C}">
                <a14:useLocalDpi xmlns:a14="http://schemas.microsoft.com/office/drawing/2010/main" val="0"/>
              </a:ext>
            </a:extLst>
          </a:blip>
          <a:srcRect l="22458" t="33692" r="32816" b="23561"/>
          <a:stretch/>
        </p:blipFill>
        <p:spPr>
          <a:xfrm>
            <a:off x="18789953" y="9065696"/>
            <a:ext cx="3355878" cy="3207391"/>
          </a:xfrm>
          <a:prstGeom prst="rect">
            <a:avLst/>
          </a:prstGeom>
        </p:spPr>
      </p:pic>
      <p:pic>
        <p:nvPicPr>
          <p:cNvPr id="70" name="Picture 69" descr="A white and blue router with blue and red buttons&#10;&#10;Description automatically generated">
            <a:extLst>
              <a:ext uri="{FF2B5EF4-FFF2-40B4-BE49-F238E27FC236}">
                <a16:creationId xmlns:a16="http://schemas.microsoft.com/office/drawing/2014/main" id="{589994BD-AE8A-CDC9-A676-5C4E28975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396" y="2846832"/>
            <a:ext cx="12011630" cy="6252146"/>
          </a:xfrm>
          <a:prstGeom prst="rect">
            <a:avLst/>
          </a:prstGeom>
        </p:spPr>
      </p:pic>
      <p:pic>
        <p:nvPicPr>
          <p:cNvPr id="71" name="Picture 70" descr="A yellow triangle with a black exclamation mark&#10;&#10;Description automatically generated">
            <a:extLst>
              <a:ext uri="{FF2B5EF4-FFF2-40B4-BE49-F238E27FC236}">
                <a16:creationId xmlns:a16="http://schemas.microsoft.com/office/drawing/2014/main" id="{EB22ACDE-B8B3-99CB-4A5D-EBEFD95D0E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8268" y="2590800"/>
            <a:ext cx="8022336" cy="8022336"/>
          </a:xfrm>
          <a:prstGeom prst="rect">
            <a:avLst/>
          </a:prstGeom>
        </p:spPr>
      </p:pic>
      <p:pic>
        <p:nvPicPr>
          <p:cNvPr id="72" name="Picture 71">
            <a:extLst>
              <a:ext uri="{FF2B5EF4-FFF2-40B4-BE49-F238E27FC236}">
                <a16:creationId xmlns:a16="http://schemas.microsoft.com/office/drawing/2014/main" id="{E9F0460D-EF78-9028-8416-641CAB8CB21A}"/>
              </a:ext>
            </a:extLst>
          </p:cNvPr>
          <p:cNvPicPr>
            <a:picLocks noChangeAspect="1"/>
          </p:cNvPicPr>
          <p:nvPr/>
        </p:nvPicPr>
        <p:blipFill>
          <a:blip r:embed="rId6"/>
          <a:stretch>
            <a:fillRect/>
          </a:stretch>
        </p:blipFill>
        <p:spPr>
          <a:xfrm>
            <a:off x="5523278" y="307538"/>
            <a:ext cx="13618464" cy="10852214"/>
          </a:xfrm>
          <a:prstGeom prst="rect">
            <a:avLst/>
          </a:prstGeom>
        </p:spPr>
      </p:pic>
      <p:pic>
        <p:nvPicPr>
          <p:cNvPr id="73" name="Picture 72" descr="A wifi symbol with a black background&#10;&#10;Description automatically generated">
            <a:extLst>
              <a:ext uri="{FF2B5EF4-FFF2-40B4-BE49-F238E27FC236}">
                <a16:creationId xmlns:a16="http://schemas.microsoft.com/office/drawing/2014/main" id="{43188EAF-CC15-5594-112D-C31418A125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6510" y="1731963"/>
            <a:ext cx="7112000" cy="5080000"/>
          </a:xfrm>
          <a:prstGeom prst="rect">
            <a:avLst/>
          </a:prstGeom>
        </p:spPr>
      </p:pic>
      <p:pic>
        <p:nvPicPr>
          <p:cNvPr id="74" name="Picture 73" descr="A cartoon of a hamster&#10;&#10;Description automatically generated">
            <a:extLst>
              <a:ext uri="{FF2B5EF4-FFF2-40B4-BE49-F238E27FC236}">
                <a16:creationId xmlns:a16="http://schemas.microsoft.com/office/drawing/2014/main" id="{3B4085BA-67E6-E6C6-B383-81CBDE3370FE}"/>
              </a:ext>
            </a:extLst>
          </p:cNvPr>
          <p:cNvPicPr>
            <a:picLocks noChangeAspect="1"/>
          </p:cNvPicPr>
          <p:nvPr/>
        </p:nvPicPr>
        <p:blipFill rotWithShape="1">
          <a:blip r:embed="rId8">
            <a:extLst>
              <a:ext uri="{28A0092B-C50C-407E-A947-70E740481C1C}">
                <a14:useLocalDpi xmlns:a14="http://schemas.microsoft.com/office/drawing/2010/main" val="0"/>
              </a:ext>
            </a:extLst>
          </a:blip>
          <a:srcRect l="10790" t="8307" r="6724"/>
          <a:stretch/>
        </p:blipFill>
        <p:spPr>
          <a:xfrm>
            <a:off x="19373088" y="7827963"/>
            <a:ext cx="5010912" cy="5570346"/>
          </a:xfrm>
          <a:prstGeom prst="rect">
            <a:avLst/>
          </a:prstGeom>
        </p:spPr>
      </p:pic>
      <p:pic>
        <p:nvPicPr>
          <p:cNvPr id="75" name="Picture 74" descr="An orange exclamation mark on a black background&#10;&#10;Description automatically generated">
            <a:extLst>
              <a:ext uri="{FF2B5EF4-FFF2-40B4-BE49-F238E27FC236}">
                <a16:creationId xmlns:a16="http://schemas.microsoft.com/office/drawing/2014/main" id="{A7EE1EDA-6CDF-8F56-4146-2D3EED7722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6510" y="715963"/>
            <a:ext cx="7112000" cy="7112000"/>
          </a:xfrm>
          <a:prstGeom prst="rect">
            <a:avLst/>
          </a:prstGeom>
        </p:spPr>
      </p:pic>
      <p:pic>
        <p:nvPicPr>
          <p:cNvPr id="76" name="Picture 75" descr="A cartoon of a hamster&#10;&#10;Description automatically generated">
            <a:extLst>
              <a:ext uri="{FF2B5EF4-FFF2-40B4-BE49-F238E27FC236}">
                <a16:creationId xmlns:a16="http://schemas.microsoft.com/office/drawing/2014/main" id="{6B827DE2-290D-29F0-88DE-6364C4B4803A}"/>
              </a:ext>
            </a:extLst>
          </p:cNvPr>
          <p:cNvPicPr>
            <a:picLocks noChangeAspect="1"/>
          </p:cNvPicPr>
          <p:nvPr/>
        </p:nvPicPr>
        <p:blipFill rotWithShape="1">
          <a:blip r:embed="rId8">
            <a:extLst>
              <a:ext uri="{28A0092B-C50C-407E-A947-70E740481C1C}">
                <a14:useLocalDpi xmlns:a14="http://schemas.microsoft.com/office/drawing/2010/main" val="0"/>
              </a:ext>
            </a:extLst>
          </a:blip>
          <a:srcRect l="10790" t="8307" r="6724"/>
          <a:stretch/>
        </p:blipFill>
        <p:spPr>
          <a:xfrm flipH="1">
            <a:off x="396693" y="7431723"/>
            <a:ext cx="5010912" cy="5570346"/>
          </a:xfrm>
          <a:prstGeom prst="rect">
            <a:avLst/>
          </a:prstGeom>
        </p:spPr>
      </p:pic>
      <p:pic>
        <p:nvPicPr>
          <p:cNvPr id="77" name="Picture 76" descr="A white and blue router with blue and red buttons&#10;&#10;Description automatically generated">
            <a:extLst>
              <a:ext uri="{FF2B5EF4-FFF2-40B4-BE49-F238E27FC236}">
                <a16:creationId xmlns:a16="http://schemas.microsoft.com/office/drawing/2014/main" id="{7FB9FCAE-B15E-7CD2-B329-86B2843ED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600" y="4281742"/>
            <a:ext cx="5982434" cy="3113903"/>
          </a:xfrm>
          <a:prstGeom prst="rect">
            <a:avLst/>
          </a:prstGeom>
        </p:spPr>
      </p:pic>
      <p:pic>
        <p:nvPicPr>
          <p:cNvPr id="78" name="Picture 77" descr="A computer screen and mouse&#10;&#10;Description automatically generated">
            <a:extLst>
              <a:ext uri="{FF2B5EF4-FFF2-40B4-BE49-F238E27FC236}">
                <a16:creationId xmlns:a16="http://schemas.microsoft.com/office/drawing/2014/main" id="{D5D614D1-1343-7331-54A7-83D9F7E35420}"/>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20005001" y="2736699"/>
            <a:ext cx="2248930" cy="2540000"/>
          </a:xfrm>
          <a:prstGeom prst="rect">
            <a:avLst/>
          </a:prstGeom>
        </p:spPr>
      </p:pic>
      <p:pic>
        <p:nvPicPr>
          <p:cNvPr id="79" name="Picture 78" descr="A computer screen and mouse&#10;&#10;Description automatically generated">
            <a:extLst>
              <a:ext uri="{FF2B5EF4-FFF2-40B4-BE49-F238E27FC236}">
                <a16:creationId xmlns:a16="http://schemas.microsoft.com/office/drawing/2014/main" id="{912A1FF5-3522-34AE-2F15-0C7DC80E450F}"/>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7050413" y="2736699"/>
            <a:ext cx="2248930" cy="2540000"/>
          </a:xfrm>
          <a:prstGeom prst="rect">
            <a:avLst/>
          </a:prstGeom>
        </p:spPr>
      </p:pic>
      <p:pic>
        <p:nvPicPr>
          <p:cNvPr id="80" name="Picture 79" descr="A computer screen and mouse&#10;&#10;Description automatically generated">
            <a:extLst>
              <a:ext uri="{FF2B5EF4-FFF2-40B4-BE49-F238E27FC236}">
                <a16:creationId xmlns:a16="http://schemas.microsoft.com/office/drawing/2014/main" id="{04D36FB3-E578-D1AC-D681-D4DFCF07BB73}"/>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9036322" y="8675465"/>
            <a:ext cx="2248930" cy="2540000"/>
          </a:xfrm>
          <a:prstGeom prst="rect">
            <a:avLst/>
          </a:prstGeom>
        </p:spPr>
      </p:pic>
      <p:pic>
        <p:nvPicPr>
          <p:cNvPr id="81" name="Picture 80" descr="A computer screen and mouse&#10;&#10;Description automatically generated">
            <a:extLst>
              <a:ext uri="{FF2B5EF4-FFF2-40B4-BE49-F238E27FC236}">
                <a16:creationId xmlns:a16="http://schemas.microsoft.com/office/drawing/2014/main" id="{9AE021C5-C427-5C2B-64E0-1DDB9FA14A0C}"/>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5618352" y="8675465"/>
            <a:ext cx="2248930" cy="2540000"/>
          </a:xfrm>
          <a:prstGeom prst="rect">
            <a:avLst/>
          </a:prstGeom>
        </p:spPr>
      </p:pic>
      <p:pic>
        <p:nvPicPr>
          <p:cNvPr id="82" name="Picture 81" descr="A computer screen and mouse&#10;&#10;Description automatically generated">
            <a:extLst>
              <a:ext uri="{FF2B5EF4-FFF2-40B4-BE49-F238E27FC236}">
                <a16:creationId xmlns:a16="http://schemas.microsoft.com/office/drawing/2014/main" id="{77E73580-1368-55F1-DDAD-EE2A57B6A61A}"/>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0419687" y="2736699"/>
            <a:ext cx="2248930" cy="2540000"/>
          </a:xfrm>
          <a:prstGeom prst="rect">
            <a:avLst/>
          </a:prstGeom>
        </p:spPr>
      </p:pic>
      <p:pic>
        <p:nvPicPr>
          <p:cNvPr id="83" name="Picture 82" descr="A computer screen and mouse&#10;&#10;Description automatically generated">
            <a:extLst>
              <a:ext uri="{FF2B5EF4-FFF2-40B4-BE49-F238E27FC236}">
                <a16:creationId xmlns:a16="http://schemas.microsoft.com/office/drawing/2014/main" id="{8A4DF607-7A8B-6D47-C612-7BED85EF6E86}"/>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2253197" y="8675465"/>
            <a:ext cx="2248930" cy="2540000"/>
          </a:xfrm>
          <a:prstGeom prst="rect">
            <a:avLst/>
          </a:prstGeom>
        </p:spPr>
      </p:pic>
      <p:pic>
        <p:nvPicPr>
          <p:cNvPr id="84" name="Picture 83" descr="A computer screen and mouse&#10;&#10;Description automatically generated">
            <a:extLst>
              <a:ext uri="{FF2B5EF4-FFF2-40B4-BE49-F238E27FC236}">
                <a16:creationId xmlns:a16="http://schemas.microsoft.com/office/drawing/2014/main" id="{64EAFFF4-14CB-D192-1149-F2C58A4C47B9}"/>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6788126" y="2736699"/>
            <a:ext cx="2248930" cy="2540000"/>
          </a:xfrm>
          <a:prstGeom prst="rect">
            <a:avLst/>
          </a:prstGeom>
        </p:spPr>
      </p:pic>
      <p:pic>
        <p:nvPicPr>
          <p:cNvPr id="85" name="Picture 84" descr="A computer screen and mouse&#10;&#10;Description automatically generated">
            <a:extLst>
              <a:ext uri="{FF2B5EF4-FFF2-40B4-BE49-F238E27FC236}">
                <a16:creationId xmlns:a16="http://schemas.microsoft.com/office/drawing/2014/main" id="{A47D7B34-F394-2848-D638-F59FA5A04714}"/>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3571250" y="2736699"/>
            <a:ext cx="2248930" cy="2540000"/>
          </a:xfrm>
          <a:prstGeom prst="rect">
            <a:avLst/>
          </a:prstGeom>
        </p:spPr>
      </p:pic>
      <p:pic>
        <p:nvPicPr>
          <p:cNvPr id="86" name="Picture 85" descr="A computer screen and mouse&#10;&#10;Description automatically generated">
            <a:extLst>
              <a:ext uri="{FF2B5EF4-FFF2-40B4-BE49-F238E27FC236}">
                <a16:creationId xmlns:a16="http://schemas.microsoft.com/office/drawing/2014/main" id="{6CCDBA65-C628-E8AC-24EF-0BE688AC4DB2}"/>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19928"/>
          <a:stretch/>
        </p:blipFill>
        <p:spPr>
          <a:xfrm>
            <a:off x="19012340" y="8679465"/>
            <a:ext cx="2248930" cy="2540000"/>
          </a:xfrm>
          <a:prstGeom prst="rect">
            <a:avLst/>
          </a:prstGeom>
        </p:spPr>
      </p:pic>
      <p:cxnSp>
        <p:nvCxnSpPr>
          <p:cNvPr id="87" name="Straight Connector 86">
            <a:extLst>
              <a:ext uri="{FF2B5EF4-FFF2-40B4-BE49-F238E27FC236}">
                <a16:creationId xmlns:a16="http://schemas.microsoft.com/office/drawing/2014/main" id="{6DAEE4B5-DE84-8835-BC38-8954C241C85B}"/>
              </a:ext>
            </a:extLst>
          </p:cNvPr>
          <p:cNvCxnSpPr>
            <a:cxnSpLocks/>
          </p:cNvCxnSpPr>
          <p:nvPr/>
        </p:nvCxnSpPr>
        <p:spPr>
          <a:xfrm>
            <a:off x="8212536" y="4979464"/>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9CF4DC5-5A2F-EF20-E257-6B65A1B68CB2}"/>
              </a:ext>
            </a:extLst>
          </p:cNvPr>
          <p:cNvCxnSpPr>
            <a:cxnSpLocks/>
          </p:cNvCxnSpPr>
          <p:nvPr/>
        </p:nvCxnSpPr>
        <p:spPr>
          <a:xfrm>
            <a:off x="6192544" y="7030449"/>
            <a:ext cx="16209667" cy="0"/>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CDD8F4A-48D9-013D-D5EE-C367BDBF2659}"/>
              </a:ext>
            </a:extLst>
          </p:cNvPr>
          <p:cNvCxnSpPr>
            <a:cxnSpLocks/>
          </p:cNvCxnSpPr>
          <p:nvPr/>
        </p:nvCxnSpPr>
        <p:spPr>
          <a:xfrm>
            <a:off x="9823033" y="7030449"/>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5FFB9F4-04EF-4059-A8F6-94A59960D6E3}"/>
              </a:ext>
            </a:extLst>
          </p:cNvPr>
          <p:cNvCxnSpPr>
            <a:cxnSpLocks/>
          </p:cNvCxnSpPr>
          <p:nvPr/>
        </p:nvCxnSpPr>
        <p:spPr>
          <a:xfrm>
            <a:off x="11429412" y="4979463"/>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65584F3-F97B-73AD-6A14-7E15123381C3}"/>
              </a:ext>
            </a:extLst>
          </p:cNvPr>
          <p:cNvCxnSpPr>
            <a:cxnSpLocks/>
          </p:cNvCxnSpPr>
          <p:nvPr/>
        </p:nvCxnSpPr>
        <p:spPr>
          <a:xfrm>
            <a:off x="13039909" y="7030448"/>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AD4437B-C768-30A5-90D5-184BDCA40037}"/>
              </a:ext>
            </a:extLst>
          </p:cNvPr>
          <p:cNvCxnSpPr>
            <a:cxnSpLocks/>
          </p:cNvCxnSpPr>
          <p:nvPr/>
        </p:nvCxnSpPr>
        <p:spPr>
          <a:xfrm>
            <a:off x="14695715" y="4979463"/>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3D21435-AE7D-130E-A25A-247D7CE81471}"/>
              </a:ext>
            </a:extLst>
          </p:cNvPr>
          <p:cNvCxnSpPr>
            <a:cxnSpLocks/>
          </p:cNvCxnSpPr>
          <p:nvPr/>
        </p:nvCxnSpPr>
        <p:spPr>
          <a:xfrm>
            <a:off x="16306212" y="7030448"/>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711C412-D299-28AE-1F3F-D04D61F15104}"/>
              </a:ext>
            </a:extLst>
          </p:cNvPr>
          <p:cNvCxnSpPr>
            <a:cxnSpLocks/>
          </p:cNvCxnSpPr>
          <p:nvPr/>
        </p:nvCxnSpPr>
        <p:spPr>
          <a:xfrm>
            <a:off x="17912591" y="4979462"/>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9EFD5E-F899-651E-8A96-88B149C9621D}"/>
              </a:ext>
            </a:extLst>
          </p:cNvPr>
          <p:cNvCxnSpPr>
            <a:cxnSpLocks/>
          </p:cNvCxnSpPr>
          <p:nvPr/>
        </p:nvCxnSpPr>
        <p:spPr>
          <a:xfrm>
            <a:off x="19523088" y="7030447"/>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A3D41A-B47E-D7A9-1CC6-C359C0B89269}"/>
              </a:ext>
            </a:extLst>
          </p:cNvPr>
          <p:cNvCxnSpPr>
            <a:cxnSpLocks/>
          </p:cNvCxnSpPr>
          <p:nvPr/>
        </p:nvCxnSpPr>
        <p:spPr>
          <a:xfrm>
            <a:off x="21030612" y="4979461"/>
            <a:ext cx="0" cy="2050985"/>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pic>
        <p:nvPicPr>
          <p:cNvPr id="97" name="Picture 96" descr="A blue envelope on a black background&#10;&#10;Description automatically generated">
            <a:extLst>
              <a:ext uri="{FF2B5EF4-FFF2-40B4-BE49-F238E27FC236}">
                <a16:creationId xmlns:a16="http://schemas.microsoft.com/office/drawing/2014/main" id="{01A54E2F-CFE0-A009-4619-9ACDC8C304C9}"/>
              </a:ext>
            </a:extLst>
          </p:cNvPr>
          <p:cNvPicPr>
            <a:picLocks noChangeAspect="1"/>
          </p:cNvPicPr>
          <p:nvPr/>
        </p:nvPicPr>
        <p:blipFill rotWithShape="1">
          <a:blip r:embed="rId10">
            <a:extLst>
              <a:ext uri="{28A0092B-C50C-407E-A947-70E740481C1C}">
                <a14:useLocalDpi xmlns:a14="http://schemas.microsoft.com/office/drawing/2010/main" val="0"/>
              </a:ext>
            </a:extLst>
          </a:blip>
          <a:srcRect l="16414" t="14317" r="18744" b="48734"/>
          <a:stretch/>
        </p:blipFill>
        <p:spPr>
          <a:xfrm>
            <a:off x="6192544" y="6519212"/>
            <a:ext cx="1538078" cy="876433"/>
          </a:xfrm>
          <a:prstGeom prst="rect">
            <a:avLst/>
          </a:prstGeom>
        </p:spPr>
      </p:pic>
      <p:pic>
        <p:nvPicPr>
          <p:cNvPr id="98" name="Picture 97" descr="A blue envelope on a black background&#10;&#10;Description automatically generated">
            <a:extLst>
              <a:ext uri="{FF2B5EF4-FFF2-40B4-BE49-F238E27FC236}">
                <a16:creationId xmlns:a16="http://schemas.microsoft.com/office/drawing/2014/main" id="{A714BC6E-D091-6491-1152-86E0916CF885}"/>
              </a:ext>
            </a:extLst>
          </p:cNvPr>
          <p:cNvPicPr>
            <a:picLocks noChangeAspect="1"/>
          </p:cNvPicPr>
          <p:nvPr/>
        </p:nvPicPr>
        <p:blipFill rotWithShape="1">
          <a:blip r:embed="rId10">
            <a:extLst>
              <a:ext uri="{28A0092B-C50C-407E-A947-70E740481C1C}">
                <a14:useLocalDpi xmlns:a14="http://schemas.microsoft.com/office/drawing/2010/main" val="0"/>
              </a:ext>
            </a:extLst>
          </a:blip>
          <a:srcRect l="16414" t="14317" r="18744" b="48734"/>
          <a:stretch/>
        </p:blipFill>
        <p:spPr>
          <a:xfrm>
            <a:off x="6161653" y="6519211"/>
            <a:ext cx="1538078" cy="876433"/>
          </a:xfrm>
          <a:prstGeom prst="rect">
            <a:avLst/>
          </a:prstGeom>
        </p:spPr>
      </p:pic>
      <p:pic>
        <p:nvPicPr>
          <p:cNvPr id="99" name="Picture 98" descr="A blue envelope on a black background&#10;&#10;Description automatically generated">
            <a:extLst>
              <a:ext uri="{FF2B5EF4-FFF2-40B4-BE49-F238E27FC236}">
                <a16:creationId xmlns:a16="http://schemas.microsoft.com/office/drawing/2014/main" id="{C9C0447E-6E7E-92C4-0493-F2D03A3A4A0C}"/>
              </a:ext>
            </a:extLst>
          </p:cNvPr>
          <p:cNvPicPr>
            <a:picLocks noChangeAspect="1"/>
          </p:cNvPicPr>
          <p:nvPr/>
        </p:nvPicPr>
        <p:blipFill rotWithShape="1">
          <a:blip r:embed="rId10">
            <a:extLst>
              <a:ext uri="{28A0092B-C50C-407E-A947-70E740481C1C}">
                <a14:useLocalDpi xmlns:a14="http://schemas.microsoft.com/office/drawing/2010/main" val="0"/>
              </a:ext>
            </a:extLst>
          </a:blip>
          <a:srcRect l="16414" t="14317" r="18744" b="48734"/>
          <a:stretch/>
        </p:blipFill>
        <p:spPr>
          <a:xfrm>
            <a:off x="6192544" y="6475358"/>
            <a:ext cx="1538078" cy="876433"/>
          </a:xfrm>
          <a:prstGeom prst="rect">
            <a:avLst/>
          </a:prstGeom>
        </p:spPr>
      </p:pic>
      <p:pic>
        <p:nvPicPr>
          <p:cNvPr id="100" name="Picture 99" descr="A blue envelope on a black background&#10;&#10;Description automatically generated">
            <a:extLst>
              <a:ext uri="{FF2B5EF4-FFF2-40B4-BE49-F238E27FC236}">
                <a16:creationId xmlns:a16="http://schemas.microsoft.com/office/drawing/2014/main" id="{69D25C5B-777B-7E9A-D5A2-3C9BEAD5689E}"/>
              </a:ext>
            </a:extLst>
          </p:cNvPr>
          <p:cNvPicPr>
            <a:picLocks noChangeAspect="1"/>
          </p:cNvPicPr>
          <p:nvPr/>
        </p:nvPicPr>
        <p:blipFill rotWithShape="1">
          <a:blip r:embed="rId10">
            <a:extLst>
              <a:ext uri="{28A0092B-C50C-407E-A947-70E740481C1C}">
                <a14:useLocalDpi xmlns:a14="http://schemas.microsoft.com/office/drawing/2010/main" val="0"/>
              </a:ext>
            </a:extLst>
          </a:blip>
          <a:srcRect l="16414" t="14317" r="18744" b="48734"/>
          <a:stretch/>
        </p:blipFill>
        <p:spPr>
          <a:xfrm>
            <a:off x="6223980" y="6509102"/>
            <a:ext cx="1538078" cy="876433"/>
          </a:xfrm>
          <a:prstGeom prst="rect">
            <a:avLst/>
          </a:prstGeom>
        </p:spPr>
      </p:pic>
      <p:pic>
        <p:nvPicPr>
          <p:cNvPr id="101" name="Picture 100" descr="A blue envelope on a black background&#10;&#10;Description automatically generated">
            <a:extLst>
              <a:ext uri="{FF2B5EF4-FFF2-40B4-BE49-F238E27FC236}">
                <a16:creationId xmlns:a16="http://schemas.microsoft.com/office/drawing/2014/main" id="{476B9CD6-06F0-3415-9F9B-701B4D1DFC2B}"/>
              </a:ext>
            </a:extLst>
          </p:cNvPr>
          <p:cNvPicPr>
            <a:picLocks noChangeAspect="1"/>
          </p:cNvPicPr>
          <p:nvPr/>
        </p:nvPicPr>
        <p:blipFill rotWithShape="1">
          <a:blip r:embed="rId10">
            <a:extLst>
              <a:ext uri="{28A0092B-C50C-407E-A947-70E740481C1C}">
                <a14:useLocalDpi xmlns:a14="http://schemas.microsoft.com/office/drawing/2010/main" val="0"/>
              </a:ext>
            </a:extLst>
          </a:blip>
          <a:srcRect l="16414" t="14317" r="18744" b="48734"/>
          <a:stretch/>
        </p:blipFill>
        <p:spPr>
          <a:xfrm>
            <a:off x="6202071" y="6509101"/>
            <a:ext cx="1538078" cy="876433"/>
          </a:xfrm>
          <a:prstGeom prst="rect">
            <a:avLst/>
          </a:prstGeom>
        </p:spPr>
      </p:pic>
      <p:pic>
        <p:nvPicPr>
          <p:cNvPr id="102" name="Picture 101" descr="A blue envelope on a black background&#10;&#10;Description automatically generated">
            <a:extLst>
              <a:ext uri="{FF2B5EF4-FFF2-40B4-BE49-F238E27FC236}">
                <a16:creationId xmlns:a16="http://schemas.microsoft.com/office/drawing/2014/main" id="{9CD5E323-EF98-E71F-23F6-E55955D0939D}"/>
              </a:ext>
            </a:extLst>
          </p:cNvPr>
          <p:cNvPicPr>
            <a:picLocks noChangeAspect="1"/>
          </p:cNvPicPr>
          <p:nvPr/>
        </p:nvPicPr>
        <p:blipFill rotWithShape="1">
          <a:blip r:embed="rId10">
            <a:extLst>
              <a:ext uri="{28A0092B-C50C-407E-A947-70E740481C1C}">
                <a14:useLocalDpi xmlns:a14="http://schemas.microsoft.com/office/drawing/2010/main" val="0"/>
              </a:ext>
            </a:extLst>
          </a:blip>
          <a:srcRect l="16414" t="14317" r="18744" b="48734"/>
          <a:stretch/>
        </p:blipFill>
        <p:spPr>
          <a:xfrm>
            <a:off x="6202503" y="6497284"/>
            <a:ext cx="1538078" cy="876433"/>
          </a:xfrm>
          <a:prstGeom prst="rect">
            <a:avLst/>
          </a:prstGeom>
        </p:spPr>
      </p:pic>
      <p:pic>
        <p:nvPicPr>
          <p:cNvPr id="103" name="Picture 102" descr="A blue envelope on a black background&#10;&#10;Description automatically generated">
            <a:extLst>
              <a:ext uri="{FF2B5EF4-FFF2-40B4-BE49-F238E27FC236}">
                <a16:creationId xmlns:a16="http://schemas.microsoft.com/office/drawing/2014/main" id="{9AB457B6-115E-4805-4D88-728AD89EC288}"/>
              </a:ext>
            </a:extLst>
          </p:cNvPr>
          <p:cNvPicPr>
            <a:picLocks noChangeAspect="1"/>
          </p:cNvPicPr>
          <p:nvPr/>
        </p:nvPicPr>
        <p:blipFill rotWithShape="1">
          <a:blip r:embed="rId10">
            <a:extLst>
              <a:ext uri="{28A0092B-C50C-407E-A947-70E740481C1C}">
                <a14:useLocalDpi xmlns:a14="http://schemas.microsoft.com/office/drawing/2010/main" val="0"/>
              </a:ext>
            </a:extLst>
          </a:blip>
          <a:srcRect l="16414" t="14317" r="18744" b="48734"/>
          <a:stretch/>
        </p:blipFill>
        <p:spPr>
          <a:xfrm>
            <a:off x="6235184" y="6509103"/>
            <a:ext cx="1538078" cy="876433"/>
          </a:xfrm>
          <a:prstGeom prst="rect">
            <a:avLst/>
          </a:prstGeom>
        </p:spPr>
      </p:pic>
      <p:pic>
        <p:nvPicPr>
          <p:cNvPr id="104" name="Picture 103" descr="A blue envelope on a black background&#10;&#10;Description automatically generated">
            <a:extLst>
              <a:ext uri="{FF2B5EF4-FFF2-40B4-BE49-F238E27FC236}">
                <a16:creationId xmlns:a16="http://schemas.microsoft.com/office/drawing/2014/main" id="{4A2F1185-2CD5-3E03-CB10-C4601E1FB6F4}"/>
              </a:ext>
            </a:extLst>
          </p:cNvPr>
          <p:cNvPicPr>
            <a:picLocks noChangeAspect="1"/>
          </p:cNvPicPr>
          <p:nvPr/>
        </p:nvPicPr>
        <p:blipFill rotWithShape="1">
          <a:blip r:embed="rId10">
            <a:extLst>
              <a:ext uri="{28A0092B-C50C-407E-A947-70E740481C1C}">
                <a14:useLocalDpi xmlns:a14="http://schemas.microsoft.com/office/drawing/2010/main" val="0"/>
              </a:ext>
            </a:extLst>
          </a:blip>
          <a:srcRect l="16414" t="14317" r="18744" b="48734"/>
          <a:stretch/>
        </p:blipFill>
        <p:spPr>
          <a:xfrm>
            <a:off x="6194510" y="6486321"/>
            <a:ext cx="1538078" cy="876433"/>
          </a:xfrm>
          <a:prstGeom prst="rect">
            <a:avLst/>
          </a:prstGeom>
        </p:spPr>
      </p:pic>
      <p:pic>
        <p:nvPicPr>
          <p:cNvPr id="105" name="Picture 104" descr="A blue envelope on a black background&#10;&#10;Description automatically generated">
            <a:extLst>
              <a:ext uri="{FF2B5EF4-FFF2-40B4-BE49-F238E27FC236}">
                <a16:creationId xmlns:a16="http://schemas.microsoft.com/office/drawing/2014/main" id="{10211186-3A89-6CAE-CAE9-BE532B71405F}"/>
              </a:ext>
            </a:extLst>
          </p:cNvPr>
          <p:cNvPicPr>
            <a:picLocks noChangeAspect="1"/>
          </p:cNvPicPr>
          <p:nvPr/>
        </p:nvPicPr>
        <p:blipFill rotWithShape="1">
          <a:blip r:embed="rId10">
            <a:extLst>
              <a:ext uri="{28A0092B-C50C-407E-A947-70E740481C1C}">
                <a14:useLocalDpi xmlns:a14="http://schemas.microsoft.com/office/drawing/2010/main" val="0"/>
              </a:ext>
            </a:extLst>
          </a:blip>
          <a:srcRect l="16414" t="14317" r="18744" b="48734"/>
          <a:stretch/>
        </p:blipFill>
        <p:spPr>
          <a:xfrm>
            <a:off x="6204293" y="6519211"/>
            <a:ext cx="1538078" cy="876433"/>
          </a:xfrm>
          <a:prstGeom prst="rect">
            <a:avLst/>
          </a:prstGeom>
        </p:spPr>
      </p:pic>
      <p:pic>
        <p:nvPicPr>
          <p:cNvPr id="106" name="Picture 105" descr="A white and blue router with blue and red buttons&#10;&#10;Description automatically generated">
            <a:extLst>
              <a:ext uri="{FF2B5EF4-FFF2-40B4-BE49-F238E27FC236}">
                <a16:creationId xmlns:a16="http://schemas.microsoft.com/office/drawing/2014/main" id="{328A0A22-2462-31AE-6503-8E4C81D7E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605" y="3779224"/>
            <a:ext cx="9010360" cy="4689962"/>
          </a:xfrm>
          <a:prstGeom prst="rect">
            <a:avLst/>
          </a:prstGeom>
        </p:spPr>
      </p:pic>
      <p:pic>
        <p:nvPicPr>
          <p:cNvPr id="107" name="Picture 106" descr="A yellow smiley face with blue eyes&#10;&#10;Description automatically generated">
            <a:extLst>
              <a:ext uri="{FF2B5EF4-FFF2-40B4-BE49-F238E27FC236}">
                <a16:creationId xmlns:a16="http://schemas.microsoft.com/office/drawing/2014/main" id="{2BD520BB-CE5E-480B-DACA-3A94CD3D9B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778965" y="5203649"/>
            <a:ext cx="4737100" cy="3771900"/>
          </a:xfrm>
          <a:prstGeom prst="rect">
            <a:avLst/>
          </a:prstGeom>
        </p:spPr>
      </p:pic>
    </p:spTree>
    <p:extLst>
      <p:ext uri="{BB962C8B-B14F-4D97-AF65-F5344CB8AC3E}">
        <p14:creationId xmlns:p14="http://schemas.microsoft.com/office/powerpoint/2010/main" val="93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2"/>
                                        </p:tgtEl>
                                      </p:cBhvr>
                                    </p:animEffect>
                                    <p:set>
                                      <p:cBhvr>
                                        <p:cTn id="43" dur="1" fill="hold">
                                          <p:stCondLst>
                                            <p:cond delay="499"/>
                                          </p:stCondLst>
                                        </p:cTn>
                                        <p:tgtEl>
                                          <p:spTgt spid="42"/>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44"/>
                                        </p:tgtEl>
                                      </p:cBhvr>
                                    </p:animEffect>
                                    <p:set>
                                      <p:cBhvr>
                                        <p:cTn id="46" dur="1" fill="hold">
                                          <p:stCondLst>
                                            <p:cond delay="499"/>
                                          </p:stCondLst>
                                        </p:cTn>
                                        <p:tgtEl>
                                          <p:spTgt spid="4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45"/>
                                        </p:tgtEl>
                                      </p:cBhvr>
                                    </p:animEffect>
                                    <p:set>
                                      <p:cBhvr>
                                        <p:cTn id="49" dur="1" fill="hold">
                                          <p:stCondLst>
                                            <p:cond delay="499"/>
                                          </p:stCondLst>
                                        </p:cTn>
                                        <p:tgtEl>
                                          <p:spTgt spid="4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46"/>
                                        </p:tgtEl>
                                      </p:cBhvr>
                                    </p:animEffect>
                                    <p:set>
                                      <p:cBhvr>
                                        <p:cTn id="52" dur="1" fill="hold">
                                          <p:stCondLst>
                                            <p:cond delay="499"/>
                                          </p:stCondLst>
                                        </p:cTn>
                                        <p:tgtEl>
                                          <p:spTgt spid="4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7"/>
                                        </p:tgtEl>
                                      </p:cBhvr>
                                    </p:animEffect>
                                    <p:set>
                                      <p:cBhvr>
                                        <p:cTn id="55" dur="1" fill="hold">
                                          <p:stCondLst>
                                            <p:cond delay="499"/>
                                          </p:stCondLst>
                                        </p:cTn>
                                        <p:tgtEl>
                                          <p:spTgt spid="4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8"/>
                                        </p:tgtEl>
                                      </p:cBhvr>
                                    </p:animEffect>
                                    <p:set>
                                      <p:cBhvr>
                                        <p:cTn id="58" dur="1" fill="hold">
                                          <p:stCondLst>
                                            <p:cond delay="499"/>
                                          </p:stCondLst>
                                        </p:cTn>
                                        <p:tgtEl>
                                          <p:spTgt spid="4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9"/>
                                        </p:tgtEl>
                                      </p:cBhvr>
                                    </p:animEffect>
                                    <p:set>
                                      <p:cBhvr>
                                        <p:cTn id="61" dur="1" fill="hold">
                                          <p:stCondLst>
                                            <p:cond delay="499"/>
                                          </p:stCondLst>
                                        </p:cTn>
                                        <p:tgtEl>
                                          <p:spTgt spid="49"/>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50"/>
                                        </p:tgtEl>
                                      </p:cBhvr>
                                    </p:animEffect>
                                    <p:set>
                                      <p:cBhvr>
                                        <p:cTn id="64" dur="1" fill="hold">
                                          <p:stCondLst>
                                            <p:cond delay="499"/>
                                          </p:stCondLst>
                                        </p:cTn>
                                        <p:tgtEl>
                                          <p:spTgt spid="50"/>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10" presetClass="entr" presetSubtype="0" fill="hold"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par>
                                <p:cTn id="93" presetID="10" presetClass="entr" presetSubtype="0"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par>
                                <p:cTn id="99" presetID="10" presetClass="entr" presetSubtype="0" fill="hold" nodeType="with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par>
                                <p:cTn id="102" presetID="10" presetClass="entr" presetSubtype="0" fill="hold" nodeType="with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fade">
                                      <p:cBhvr>
                                        <p:cTn id="104" dur="500"/>
                                        <p:tgtEl>
                                          <p:spTgt spid="63"/>
                                        </p:tgtEl>
                                      </p:cBhvr>
                                    </p:animEffect>
                                  </p:childTnLst>
                                </p:cTn>
                              </p:par>
                              <p:par>
                                <p:cTn id="105" presetID="10" presetClass="entr" presetSubtype="0"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fade">
                                      <p:cBhvr>
                                        <p:cTn id="107" dur="500"/>
                                        <p:tgtEl>
                                          <p:spTgt spid="64"/>
                                        </p:tgtEl>
                                      </p:cBhvr>
                                    </p:animEffect>
                                  </p:childTnLst>
                                </p:cTn>
                              </p:par>
                              <p:par>
                                <p:cTn id="108" presetID="10" presetClass="entr" presetSubtype="0" fill="hold" nodeType="with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fade">
                                      <p:cBhvr>
                                        <p:cTn id="110" dur="500"/>
                                        <p:tgtEl>
                                          <p:spTgt spid="65"/>
                                        </p:tgtEl>
                                      </p:cBhvr>
                                    </p:animEffect>
                                  </p:childTnLst>
                                </p:cTn>
                              </p:par>
                              <p:par>
                                <p:cTn id="111" presetID="10" presetClass="entr" presetSubtype="0" fill="hold" nodeType="withEffect">
                                  <p:stCondLst>
                                    <p:cond delay="0"/>
                                  </p:stCondLst>
                                  <p:childTnLst>
                                    <p:set>
                                      <p:cBhvr>
                                        <p:cTn id="112" dur="1" fill="hold">
                                          <p:stCondLst>
                                            <p:cond delay="0"/>
                                          </p:stCondLst>
                                        </p:cTn>
                                        <p:tgtEl>
                                          <p:spTgt spid="66"/>
                                        </p:tgtEl>
                                        <p:attrNameLst>
                                          <p:attrName>style.visibility</p:attrName>
                                        </p:attrNameLst>
                                      </p:cBhvr>
                                      <p:to>
                                        <p:strVal val="visible"/>
                                      </p:to>
                                    </p:set>
                                    <p:animEffect transition="in" filter="fade">
                                      <p:cBhvr>
                                        <p:cTn id="113" dur="500"/>
                                        <p:tgtEl>
                                          <p:spTgt spid="66"/>
                                        </p:tgtEl>
                                      </p:cBhvr>
                                    </p:animEffect>
                                  </p:childTnLst>
                                </p:cTn>
                              </p:par>
                              <p:par>
                                <p:cTn id="114" presetID="10" presetClass="entr" presetSubtype="0" fill="hold" nodeType="withEffect">
                                  <p:stCondLst>
                                    <p:cond delay="0"/>
                                  </p:stCondLst>
                                  <p:childTnLst>
                                    <p:set>
                                      <p:cBhvr>
                                        <p:cTn id="115" dur="1" fill="hold">
                                          <p:stCondLst>
                                            <p:cond delay="0"/>
                                          </p:stCondLst>
                                        </p:cTn>
                                        <p:tgtEl>
                                          <p:spTgt spid="67"/>
                                        </p:tgtEl>
                                        <p:attrNameLst>
                                          <p:attrName>style.visibility</p:attrName>
                                        </p:attrNameLst>
                                      </p:cBhvr>
                                      <p:to>
                                        <p:strVal val="visible"/>
                                      </p:to>
                                    </p:set>
                                    <p:animEffect transition="in" filter="fade">
                                      <p:cBhvr>
                                        <p:cTn id="116" dur="500"/>
                                        <p:tgtEl>
                                          <p:spTgt spid="67"/>
                                        </p:tgtEl>
                                      </p:cBhvr>
                                    </p:animEffect>
                                  </p:childTnLst>
                                </p:cTn>
                              </p:par>
                              <p:par>
                                <p:cTn id="117" presetID="10"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animEffect transition="in" filter="fade">
                                      <p:cBhvr>
                                        <p:cTn id="119" dur="500"/>
                                        <p:tgtEl>
                                          <p:spTgt spid="68"/>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nodeType="clickEffect">
                                  <p:stCondLst>
                                    <p:cond delay="0"/>
                                  </p:stCondLst>
                                  <p:childTnLst>
                                    <p:animEffect transition="out" filter="fade">
                                      <p:cBhvr>
                                        <p:cTn id="123" dur="500"/>
                                        <p:tgtEl>
                                          <p:spTgt spid="56"/>
                                        </p:tgtEl>
                                      </p:cBhvr>
                                    </p:animEffect>
                                    <p:set>
                                      <p:cBhvr>
                                        <p:cTn id="124" dur="1" fill="hold">
                                          <p:stCondLst>
                                            <p:cond delay="499"/>
                                          </p:stCondLst>
                                        </p:cTn>
                                        <p:tgtEl>
                                          <p:spTgt spid="56"/>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55"/>
                                        </p:tgtEl>
                                      </p:cBhvr>
                                    </p:animEffect>
                                    <p:set>
                                      <p:cBhvr>
                                        <p:cTn id="127" dur="1" fill="hold">
                                          <p:stCondLst>
                                            <p:cond delay="499"/>
                                          </p:stCondLst>
                                        </p:cTn>
                                        <p:tgtEl>
                                          <p:spTgt spid="55"/>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54"/>
                                        </p:tgtEl>
                                      </p:cBhvr>
                                    </p:animEffect>
                                    <p:set>
                                      <p:cBhvr>
                                        <p:cTn id="130" dur="1" fill="hold">
                                          <p:stCondLst>
                                            <p:cond delay="499"/>
                                          </p:stCondLst>
                                        </p:cTn>
                                        <p:tgtEl>
                                          <p:spTgt spid="54"/>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53"/>
                                        </p:tgtEl>
                                      </p:cBhvr>
                                    </p:animEffect>
                                    <p:set>
                                      <p:cBhvr>
                                        <p:cTn id="133" dur="1" fill="hold">
                                          <p:stCondLst>
                                            <p:cond delay="499"/>
                                          </p:stCondLst>
                                        </p:cTn>
                                        <p:tgtEl>
                                          <p:spTgt spid="53"/>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52"/>
                                        </p:tgtEl>
                                      </p:cBhvr>
                                    </p:animEffect>
                                    <p:set>
                                      <p:cBhvr>
                                        <p:cTn id="136" dur="1" fill="hold">
                                          <p:stCondLst>
                                            <p:cond delay="499"/>
                                          </p:stCondLst>
                                        </p:cTn>
                                        <p:tgtEl>
                                          <p:spTgt spid="52"/>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51"/>
                                        </p:tgtEl>
                                      </p:cBhvr>
                                    </p:animEffect>
                                    <p:set>
                                      <p:cBhvr>
                                        <p:cTn id="139" dur="1" fill="hold">
                                          <p:stCondLst>
                                            <p:cond delay="499"/>
                                          </p:stCondLst>
                                        </p:cTn>
                                        <p:tgtEl>
                                          <p:spTgt spid="51"/>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57"/>
                                        </p:tgtEl>
                                      </p:cBhvr>
                                    </p:animEffect>
                                    <p:set>
                                      <p:cBhvr>
                                        <p:cTn id="142" dur="1" fill="hold">
                                          <p:stCondLst>
                                            <p:cond delay="499"/>
                                          </p:stCondLst>
                                        </p:cTn>
                                        <p:tgtEl>
                                          <p:spTgt spid="57"/>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58"/>
                                        </p:tgtEl>
                                      </p:cBhvr>
                                    </p:animEffect>
                                    <p:set>
                                      <p:cBhvr>
                                        <p:cTn id="145" dur="1" fill="hold">
                                          <p:stCondLst>
                                            <p:cond delay="499"/>
                                          </p:stCondLst>
                                        </p:cTn>
                                        <p:tgtEl>
                                          <p:spTgt spid="58"/>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9"/>
                                        </p:tgtEl>
                                      </p:cBhvr>
                                    </p:animEffect>
                                    <p:set>
                                      <p:cBhvr>
                                        <p:cTn id="148" dur="1" fill="hold">
                                          <p:stCondLst>
                                            <p:cond delay="499"/>
                                          </p:stCondLst>
                                        </p:cTn>
                                        <p:tgtEl>
                                          <p:spTgt spid="59"/>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0"/>
                                        </p:tgtEl>
                                      </p:cBhvr>
                                    </p:animEffect>
                                    <p:set>
                                      <p:cBhvr>
                                        <p:cTn id="151" dur="1" fill="hold">
                                          <p:stCondLst>
                                            <p:cond delay="499"/>
                                          </p:stCondLst>
                                        </p:cTn>
                                        <p:tgtEl>
                                          <p:spTgt spid="60"/>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61"/>
                                        </p:tgtEl>
                                      </p:cBhvr>
                                    </p:animEffect>
                                    <p:set>
                                      <p:cBhvr>
                                        <p:cTn id="154" dur="1" fill="hold">
                                          <p:stCondLst>
                                            <p:cond delay="499"/>
                                          </p:stCondLst>
                                        </p:cTn>
                                        <p:tgtEl>
                                          <p:spTgt spid="61"/>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62"/>
                                        </p:tgtEl>
                                      </p:cBhvr>
                                    </p:animEffect>
                                    <p:set>
                                      <p:cBhvr>
                                        <p:cTn id="157" dur="1" fill="hold">
                                          <p:stCondLst>
                                            <p:cond delay="499"/>
                                          </p:stCondLst>
                                        </p:cTn>
                                        <p:tgtEl>
                                          <p:spTgt spid="62"/>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68"/>
                                        </p:tgtEl>
                                      </p:cBhvr>
                                    </p:animEffect>
                                    <p:set>
                                      <p:cBhvr>
                                        <p:cTn id="160" dur="1" fill="hold">
                                          <p:stCondLst>
                                            <p:cond delay="499"/>
                                          </p:stCondLst>
                                        </p:cTn>
                                        <p:tgtEl>
                                          <p:spTgt spid="68"/>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67"/>
                                        </p:tgtEl>
                                      </p:cBhvr>
                                    </p:animEffect>
                                    <p:set>
                                      <p:cBhvr>
                                        <p:cTn id="163" dur="1" fill="hold">
                                          <p:stCondLst>
                                            <p:cond delay="499"/>
                                          </p:stCondLst>
                                        </p:cTn>
                                        <p:tgtEl>
                                          <p:spTgt spid="67"/>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65"/>
                                        </p:tgtEl>
                                      </p:cBhvr>
                                    </p:animEffect>
                                    <p:set>
                                      <p:cBhvr>
                                        <p:cTn id="166" dur="1" fill="hold">
                                          <p:stCondLst>
                                            <p:cond delay="499"/>
                                          </p:stCondLst>
                                        </p:cTn>
                                        <p:tgtEl>
                                          <p:spTgt spid="65"/>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64"/>
                                        </p:tgtEl>
                                      </p:cBhvr>
                                    </p:animEffect>
                                    <p:set>
                                      <p:cBhvr>
                                        <p:cTn id="169" dur="1" fill="hold">
                                          <p:stCondLst>
                                            <p:cond delay="499"/>
                                          </p:stCondLst>
                                        </p:cTn>
                                        <p:tgtEl>
                                          <p:spTgt spid="64"/>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63"/>
                                        </p:tgtEl>
                                      </p:cBhvr>
                                    </p:animEffect>
                                    <p:set>
                                      <p:cBhvr>
                                        <p:cTn id="172" dur="1" fill="hold">
                                          <p:stCondLst>
                                            <p:cond delay="499"/>
                                          </p:stCondLst>
                                        </p:cTn>
                                        <p:tgtEl>
                                          <p:spTgt spid="63"/>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66"/>
                                        </p:tgtEl>
                                      </p:cBhvr>
                                    </p:animEffect>
                                    <p:set>
                                      <p:cBhvr>
                                        <p:cTn id="175" dur="1" fill="hold">
                                          <p:stCondLst>
                                            <p:cond delay="499"/>
                                          </p:stCondLst>
                                        </p:cTn>
                                        <p:tgtEl>
                                          <p:spTgt spid="66"/>
                                        </p:tgtEl>
                                        <p:attrNameLst>
                                          <p:attrName>style.visibility</p:attrName>
                                        </p:attrNameLst>
                                      </p:cBhvr>
                                      <p:to>
                                        <p:strVal val="hidden"/>
                                      </p:to>
                                    </p:set>
                                  </p:childTnLst>
                                </p:cTn>
                              </p:par>
                              <p:par>
                                <p:cTn id="176" presetID="10" presetClass="entr" presetSubtype="0" fill="hold" nodeType="withEffect">
                                  <p:stCondLst>
                                    <p:cond delay="0"/>
                                  </p:stCondLst>
                                  <p:childTnLst>
                                    <p:set>
                                      <p:cBhvr>
                                        <p:cTn id="177" dur="1" fill="hold">
                                          <p:stCondLst>
                                            <p:cond delay="0"/>
                                          </p:stCondLst>
                                        </p:cTn>
                                        <p:tgtEl>
                                          <p:spTgt spid="70"/>
                                        </p:tgtEl>
                                        <p:attrNameLst>
                                          <p:attrName>style.visibility</p:attrName>
                                        </p:attrNameLst>
                                      </p:cBhvr>
                                      <p:to>
                                        <p:strVal val="visible"/>
                                      </p:to>
                                    </p:set>
                                    <p:animEffect transition="in" filter="fade">
                                      <p:cBhvr>
                                        <p:cTn id="178" dur="500"/>
                                        <p:tgtEl>
                                          <p:spTgt spid="70"/>
                                        </p:tgtEl>
                                      </p:cBhvr>
                                    </p:animEffect>
                                  </p:childTnLst>
                                </p:cTn>
                              </p:par>
                              <p:par>
                                <p:cTn id="179" presetID="10" presetClass="entr" presetSubtype="0" fill="hold" nodeType="withEffect">
                                  <p:stCondLst>
                                    <p:cond delay="0"/>
                                  </p:stCondLst>
                                  <p:childTnLst>
                                    <p:set>
                                      <p:cBhvr>
                                        <p:cTn id="180" dur="1" fill="hold">
                                          <p:stCondLst>
                                            <p:cond delay="0"/>
                                          </p:stCondLst>
                                        </p:cTn>
                                        <p:tgtEl>
                                          <p:spTgt spid="71"/>
                                        </p:tgtEl>
                                        <p:attrNameLst>
                                          <p:attrName>style.visibility</p:attrName>
                                        </p:attrNameLst>
                                      </p:cBhvr>
                                      <p:to>
                                        <p:strVal val="visible"/>
                                      </p:to>
                                    </p:set>
                                    <p:animEffect transition="in" filter="fade">
                                      <p:cBhvr>
                                        <p:cTn id="181" dur="500"/>
                                        <p:tgtEl>
                                          <p:spTgt spid="71"/>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xit" presetSubtype="0" fill="hold" nodeType="clickEffect">
                                  <p:stCondLst>
                                    <p:cond delay="0"/>
                                  </p:stCondLst>
                                  <p:childTnLst>
                                    <p:animEffect transition="out" filter="fade">
                                      <p:cBhvr>
                                        <p:cTn id="185" dur="500"/>
                                        <p:tgtEl>
                                          <p:spTgt spid="70"/>
                                        </p:tgtEl>
                                      </p:cBhvr>
                                    </p:animEffect>
                                    <p:set>
                                      <p:cBhvr>
                                        <p:cTn id="186" dur="1" fill="hold">
                                          <p:stCondLst>
                                            <p:cond delay="499"/>
                                          </p:stCondLst>
                                        </p:cTn>
                                        <p:tgtEl>
                                          <p:spTgt spid="70"/>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500"/>
                                        <p:tgtEl>
                                          <p:spTgt spid="71"/>
                                        </p:tgtEl>
                                      </p:cBhvr>
                                    </p:animEffect>
                                    <p:set>
                                      <p:cBhvr>
                                        <p:cTn id="189" dur="1" fill="hold">
                                          <p:stCondLst>
                                            <p:cond delay="499"/>
                                          </p:stCondLst>
                                        </p:cTn>
                                        <p:tgtEl>
                                          <p:spTgt spid="71"/>
                                        </p:tgtEl>
                                        <p:attrNameLst>
                                          <p:attrName>style.visibility</p:attrName>
                                        </p:attrNameLst>
                                      </p:cBhvr>
                                      <p:to>
                                        <p:strVal val="hidden"/>
                                      </p:to>
                                    </p:set>
                                  </p:childTnLst>
                                </p:cTn>
                              </p:par>
                              <p:par>
                                <p:cTn id="190" presetID="10" presetClass="entr" presetSubtype="0" fill="hold"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fade">
                                      <p:cBhvr>
                                        <p:cTn id="192" dur="500"/>
                                        <p:tgtEl>
                                          <p:spTgt spid="72"/>
                                        </p:tgtEl>
                                      </p:cBhvr>
                                    </p:animEffect>
                                  </p:childTnLst>
                                </p:cTn>
                              </p:par>
                              <p:par>
                                <p:cTn id="193" presetID="10" presetClass="entr" presetSubtype="0" fill="hold" nodeType="withEffect">
                                  <p:stCondLst>
                                    <p:cond delay="0"/>
                                  </p:stCondLst>
                                  <p:childTnLst>
                                    <p:set>
                                      <p:cBhvr>
                                        <p:cTn id="194" dur="1" fill="hold">
                                          <p:stCondLst>
                                            <p:cond delay="0"/>
                                          </p:stCondLst>
                                        </p:cTn>
                                        <p:tgtEl>
                                          <p:spTgt spid="73"/>
                                        </p:tgtEl>
                                        <p:attrNameLst>
                                          <p:attrName>style.visibility</p:attrName>
                                        </p:attrNameLst>
                                      </p:cBhvr>
                                      <p:to>
                                        <p:strVal val="visible"/>
                                      </p:to>
                                    </p:set>
                                    <p:animEffect transition="in" filter="fade">
                                      <p:cBhvr>
                                        <p:cTn id="195" dur="500"/>
                                        <p:tgtEl>
                                          <p:spTgt spid="73"/>
                                        </p:tgtEl>
                                      </p:cBhvr>
                                    </p:animEffect>
                                  </p:childTnLst>
                                </p:cTn>
                              </p:par>
                              <p:par>
                                <p:cTn id="196" presetID="10" presetClass="entr" presetSubtype="0" fill="hold" nodeType="withEffect">
                                  <p:stCondLst>
                                    <p:cond delay="0"/>
                                  </p:stCondLst>
                                  <p:childTnLst>
                                    <p:set>
                                      <p:cBhvr>
                                        <p:cTn id="197" dur="1" fill="hold">
                                          <p:stCondLst>
                                            <p:cond delay="0"/>
                                          </p:stCondLst>
                                        </p:cTn>
                                        <p:tgtEl>
                                          <p:spTgt spid="74"/>
                                        </p:tgtEl>
                                        <p:attrNameLst>
                                          <p:attrName>style.visibility</p:attrName>
                                        </p:attrNameLst>
                                      </p:cBhvr>
                                      <p:to>
                                        <p:strVal val="visible"/>
                                      </p:to>
                                    </p:set>
                                    <p:animEffect transition="in" filter="fade">
                                      <p:cBhvr>
                                        <p:cTn id="198" dur="500"/>
                                        <p:tgtEl>
                                          <p:spTgt spid="74"/>
                                        </p:tgtEl>
                                      </p:cBhvr>
                                    </p:animEffect>
                                  </p:childTnLst>
                                </p:cTn>
                              </p:par>
                              <p:par>
                                <p:cTn id="199" presetID="10" presetClass="entr" presetSubtype="0" fill="hold" nodeType="withEffect">
                                  <p:stCondLst>
                                    <p:cond delay="0"/>
                                  </p:stCondLst>
                                  <p:childTnLst>
                                    <p:set>
                                      <p:cBhvr>
                                        <p:cTn id="200" dur="1" fill="hold">
                                          <p:stCondLst>
                                            <p:cond delay="0"/>
                                          </p:stCondLst>
                                        </p:cTn>
                                        <p:tgtEl>
                                          <p:spTgt spid="75"/>
                                        </p:tgtEl>
                                        <p:attrNameLst>
                                          <p:attrName>style.visibility</p:attrName>
                                        </p:attrNameLst>
                                      </p:cBhvr>
                                      <p:to>
                                        <p:strVal val="visible"/>
                                      </p:to>
                                    </p:set>
                                    <p:animEffect transition="in" filter="fade">
                                      <p:cBhvr>
                                        <p:cTn id="201" dur="500"/>
                                        <p:tgtEl>
                                          <p:spTgt spid="75"/>
                                        </p:tgtEl>
                                      </p:cBhvr>
                                    </p:animEffect>
                                  </p:childTnLst>
                                </p:cTn>
                              </p:par>
                              <p:par>
                                <p:cTn id="202" presetID="10" presetClass="entr" presetSubtype="0" fill="hold" nodeType="withEffect">
                                  <p:stCondLst>
                                    <p:cond delay="0"/>
                                  </p:stCondLst>
                                  <p:childTnLst>
                                    <p:set>
                                      <p:cBhvr>
                                        <p:cTn id="203" dur="1" fill="hold">
                                          <p:stCondLst>
                                            <p:cond delay="0"/>
                                          </p:stCondLst>
                                        </p:cTn>
                                        <p:tgtEl>
                                          <p:spTgt spid="76"/>
                                        </p:tgtEl>
                                        <p:attrNameLst>
                                          <p:attrName>style.visibility</p:attrName>
                                        </p:attrNameLst>
                                      </p:cBhvr>
                                      <p:to>
                                        <p:strVal val="visible"/>
                                      </p:to>
                                    </p:set>
                                    <p:animEffect transition="in" filter="fade">
                                      <p:cBhvr>
                                        <p:cTn id="204" dur="500"/>
                                        <p:tgtEl>
                                          <p:spTgt spid="76"/>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xit" presetSubtype="0" fill="hold" nodeType="clickEffect">
                                  <p:stCondLst>
                                    <p:cond delay="0"/>
                                  </p:stCondLst>
                                  <p:childTnLst>
                                    <p:animEffect transition="out" filter="fade">
                                      <p:cBhvr>
                                        <p:cTn id="208" dur="500"/>
                                        <p:tgtEl>
                                          <p:spTgt spid="72"/>
                                        </p:tgtEl>
                                      </p:cBhvr>
                                    </p:animEffect>
                                    <p:set>
                                      <p:cBhvr>
                                        <p:cTn id="209" dur="1" fill="hold">
                                          <p:stCondLst>
                                            <p:cond delay="499"/>
                                          </p:stCondLst>
                                        </p:cTn>
                                        <p:tgtEl>
                                          <p:spTgt spid="72"/>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500"/>
                                        <p:tgtEl>
                                          <p:spTgt spid="73"/>
                                        </p:tgtEl>
                                      </p:cBhvr>
                                    </p:animEffect>
                                    <p:set>
                                      <p:cBhvr>
                                        <p:cTn id="212" dur="1" fill="hold">
                                          <p:stCondLst>
                                            <p:cond delay="499"/>
                                          </p:stCondLst>
                                        </p:cTn>
                                        <p:tgtEl>
                                          <p:spTgt spid="73"/>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500"/>
                                        <p:tgtEl>
                                          <p:spTgt spid="74"/>
                                        </p:tgtEl>
                                      </p:cBhvr>
                                    </p:animEffect>
                                    <p:set>
                                      <p:cBhvr>
                                        <p:cTn id="215" dur="1" fill="hold">
                                          <p:stCondLst>
                                            <p:cond delay="499"/>
                                          </p:stCondLst>
                                        </p:cTn>
                                        <p:tgtEl>
                                          <p:spTgt spid="74"/>
                                        </p:tgtEl>
                                        <p:attrNameLst>
                                          <p:attrName>style.visibility</p:attrName>
                                        </p:attrNameLst>
                                      </p:cBhvr>
                                      <p:to>
                                        <p:strVal val="hidden"/>
                                      </p:to>
                                    </p:set>
                                  </p:childTnLst>
                                </p:cTn>
                              </p:par>
                              <p:par>
                                <p:cTn id="216" presetID="10" presetClass="exit" presetSubtype="0" fill="hold" nodeType="withEffect">
                                  <p:stCondLst>
                                    <p:cond delay="0"/>
                                  </p:stCondLst>
                                  <p:childTnLst>
                                    <p:animEffect transition="out" filter="fade">
                                      <p:cBhvr>
                                        <p:cTn id="217" dur="500"/>
                                        <p:tgtEl>
                                          <p:spTgt spid="75"/>
                                        </p:tgtEl>
                                      </p:cBhvr>
                                    </p:animEffect>
                                    <p:set>
                                      <p:cBhvr>
                                        <p:cTn id="218" dur="1" fill="hold">
                                          <p:stCondLst>
                                            <p:cond delay="499"/>
                                          </p:stCondLst>
                                        </p:cTn>
                                        <p:tgtEl>
                                          <p:spTgt spid="75"/>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500"/>
                                        <p:tgtEl>
                                          <p:spTgt spid="76"/>
                                        </p:tgtEl>
                                      </p:cBhvr>
                                    </p:animEffect>
                                    <p:set>
                                      <p:cBhvr>
                                        <p:cTn id="221" dur="1" fill="hold">
                                          <p:stCondLst>
                                            <p:cond delay="499"/>
                                          </p:stCondLst>
                                        </p:cTn>
                                        <p:tgtEl>
                                          <p:spTgt spid="76"/>
                                        </p:tgtEl>
                                        <p:attrNameLst>
                                          <p:attrName>style.visibility</p:attrName>
                                        </p:attrNameLst>
                                      </p:cBhvr>
                                      <p:to>
                                        <p:strVal val="hidden"/>
                                      </p:to>
                                    </p:set>
                                  </p:childTnLst>
                                </p:cTn>
                              </p:par>
                            </p:childTnLst>
                          </p:cTn>
                        </p:par>
                        <p:par>
                          <p:cTn id="222" fill="hold">
                            <p:stCondLst>
                              <p:cond delay="500"/>
                            </p:stCondLst>
                            <p:childTnLst>
                              <p:par>
                                <p:cTn id="223" presetID="10" presetClass="entr" presetSubtype="0" fill="hold" nodeType="afterEffect">
                                  <p:stCondLst>
                                    <p:cond delay="0"/>
                                  </p:stCondLst>
                                  <p:childTnLst>
                                    <p:set>
                                      <p:cBhvr>
                                        <p:cTn id="224" dur="1" fill="hold">
                                          <p:stCondLst>
                                            <p:cond delay="0"/>
                                          </p:stCondLst>
                                        </p:cTn>
                                        <p:tgtEl>
                                          <p:spTgt spid="77"/>
                                        </p:tgtEl>
                                        <p:attrNameLst>
                                          <p:attrName>style.visibility</p:attrName>
                                        </p:attrNameLst>
                                      </p:cBhvr>
                                      <p:to>
                                        <p:strVal val="visible"/>
                                      </p:to>
                                    </p:set>
                                    <p:animEffect transition="in" filter="fade">
                                      <p:cBhvr>
                                        <p:cTn id="225" dur="500"/>
                                        <p:tgtEl>
                                          <p:spTgt spid="77"/>
                                        </p:tgtEl>
                                      </p:cBhvr>
                                    </p:animEffect>
                                  </p:childTnLst>
                                </p:cTn>
                              </p:par>
                              <p:par>
                                <p:cTn id="226" presetID="10" presetClass="entr" presetSubtype="0" fill="hold" nodeType="withEffect">
                                  <p:stCondLst>
                                    <p:cond delay="0"/>
                                  </p:stCondLst>
                                  <p:childTnLst>
                                    <p:set>
                                      <p:cBhvr>
                                        <p:cTn id="227" dur="1" fill="hold">
                                          <p:stCondLst>
                                            <p:cond delay="0"/>
                                          </p:stCondLst>
                                        </p:cTn>
                                        <p:tgtEl>
                                          <p:spTgt spid="78"/>
                                        </p:tgtEl>
                                        <p:attrNameLst>
                                          <p:attrName>style.visibility</p:attrName>
                                        </p:attrNameLst>
                                      </p:cBhvr>
                                      <p:to>
                                        <p:strVal val="visible"/>
                                      </p:to>
                                    </p:set>
                                    <p:animEffect transition="in" filter="fade">
                                      <p:cBhvr>
                                        <p:cTn id="228" dur="500"/>
                                        <p:tgtEl>
                                          <p:spTgt spid="78"/>
                                        </p:tgtEl>
                                      </p:cBhvr>
                                    </p:animEffect>
                                  </p:childTnLst>
                                </p:cTn>
                              </p:par>
                              <p:par>
                                <p:cTn id="229" presetID="10" presetClass="entr" presetSubtype="0" fill="hold" nodeType="withEffect">
                                  <p:stCondLst>
                                    <p:cond delay="0"/>
                                  </p:stCondLst>
                                  <p:childTnLst>
                                    <p:set>
                                      <p:cBhvr>
                                        <p:cTn id="230" dur="1" fill="hold">
                                          <p:stCondLst>
                                            <p:cond delay="0"/>
                                          </p:stCondLst>
                                        </p:cTn>
                                        <p:tgtEl>
                                          <p:spTgt spid="79"/>
                                        </p:tgtEl>
                                        <p:attrNameLst>
                                          <p:attrName>style.visibility</p:attrName>
                                        </p:attrNameLst>
                                      </p:cBhvr>
                                      <p:to>
                                        <p:strVal val="visible"/>
                                      </p:to>
                                    </p:set>
                                    <p:animEffect transition="in" filter="fade">
                                      <p:cBhvr>
                                        <p:cTn id="231" dur="500"/>
                                        <p:tgtEl>
                                          <p:spTgt spid="79"/>
                                        </p:tgtEl>
                                      </p:cBhvr>
                                    </p:animEffect>
                                  </p:childTnLst>
                                </p:cTn>
                              </p:par>
                              <p:par>
                                <p:cTn id="232" presetID="10" presetClass="entr" presetSubtype="0" fill="hold" nodeType="withEffect">
                                  <p:stCondLst>
                                    <p:cond delay="0"/>
                                  </p:stCondLst>
                                  <p:childTnLst>
                                    <p:set>
                                      <p:cBhvr>
                                        <p:cTn id="233" dur="1" fill="hold">
                                          <p:stCondLst>
                                            <p:cond delay="0"/>
                                          </p:stCondLst>
                                        </p:cTn>
                                        <p:tgtEl>
                                          <p:spTgt spid="80"/>
                                        </p:tgtEl>
                                        <p:attrNameLst>
                                          <p:attrName>style.visibility</p:attrName>
                                        </p:attrNameLst>
                                      </p:cBhvr>
                                      <p:to>
                                        <p:strVal val="visible"/>
                                      </p:to>
                                    </p:set>
                                    <p:animEffect transition="in" filter="fade">
                                      <p:cBhvr>
                                        <p:cTn id="234" dur="500"/>
                                        <p:tgtEl>
                                          <p:spTgt spid="80"/>
                                        </p:tgtEl>
                                      </p:cBhvr>
                                    </p:animEffect>
                                  </p:childTnLst>
                                </p:cTn>
                              </p:par>
                              <p:par>
                                <p:cTn id="235" presetID="10" presetClass="entr" presetSubtype="0" fill="hold" nodeType="withEffect">
                                  <p:stCondLst>
                                    <p:cond delay="0"/>
                                  </p:stCondLst>
                                  <p:childTnLst>
                                    <p:set>
                                      <p:cBhvr>
                                        <p:cTn id="236" dur="1" fill="hold">
                                          <p:stCondLst>
                                            <p:cond delay="0"/>
                                          </p:stCondLst>
                                        </p:cTn>
                                        <p:tgtEl>
                                          <p:spTgt spid="81"/>
                                        </p:tgtEl>
                                        <p:attrNameLst>
                                          <p:attrName>style.visibility</p:attrName>
                                        </p:attrNameLst>
                                      </p:cBhvr>
                                      <p:to>
                                        <p:strVal val="visible"/>
                                      </p:to>
                                    </p:set>
                                    <p:animEffect transition="in" filter="fade">
                                      <p:cBhvr>
                                        <p:cTn id="237" dur="500"/>
                                        <p:tgtEl>
                                          <p:spTgt spid="81"/>
                                        </p:tgtEl>
                                      </p:cBhvr>
                                    </p:animEffect>
                                  </p:childTnLst>
                                </p:cTn>
                              </p:par>
                              <p:par>
                                <p:cTn id="238" presetID="10" presetClass="entr" presetSubtype="0" fill="hold" nodeType="withEffect">
                                  <p:stCondLst>
                                    <p:cond delay="0"/>
                                  </p:stCondLst>
                                  <p:childTnLst>
                                    <p:set>
                                      <p:cBhvr>
                                        <p:cTn id="239" dur="1" fill="hold">
                                          <p:stCondLst>
                                            <p:cond delay="0"/>
                                          </p:stCondLst>
                                        </p:cTn>
                                        <p:tgtEl>
                                          <p:spTgt spid="82"/>
                                        </p:tgtEl>
                                        <p:attrNameLst>
                                          <p:attrName>style.visibility</p:attrName>
                                        </p:attrNameLst>
                                      </p:cBhvr>
                                      <p:to>
                                        <p:strVal val="visible"/>
                                      </p:to>
                                    </p:set>
                                    <p:animEffect transition="in" filter="fade">
                                      <p:cBhvr>
                                        <p:cTn id="240" dur="500"/>
                                        <p:tgtEl>
                                          <p:spTgt spid="82"/>
                                        </p:tgtEl>
                                      </p:cBhvr>
                                    </p:animEffect>
                                  </p:childTnLst>
                                </p:cTn>
                              </p:par>
                              <p:par>
                                <p:cTn id="241" presetID="10" presetClass="entr" presetSubtype="0" fill="hold" nodeType="withEffect">
                                  <p:stCondLst>
                                    <p:cond delay="0"/>
                                  </p:stCondLst>
                                  <p:childTnLst>
                                    <p:set>
                                      <p:cBhvr>
                                        <p:cTn id="242" dur="1" fill="hold">
                                          <p:stCondLst>
                                            <p:cond delay="0"/>
                                          </p:stCondLst>
                                        </p:cTn>
                                        <p:tgtEl>
                                          <p:spTgt spid="83"/>
                                        </p:tgtEl>
                                        <p:attrNameLst>
                                          <p:attrName>style.visibility</p:attrName>
                                        </p:attrNameLst>
                                      </p:cBhvr>
                                      <p:to>
                                        <p:strVal val="visible"/>
                                      </p:to>
                                    </p:set>
                                    <p:animEffect transition="in" filter="fade">
                                      <p:cBhvr>
                                        <p:cTn id="243" dur="500"/>
                                        <p:tgtEl>
                                          <p:spTgt spid="83"/>
                                        </p:tgtEl>
                                      </p:cBhvr>
                                    </p:animEffect>
                                  </p:childTnLst>
                                </p:cTn>
                              </p:par>
                              <p:par>
                                <p:cTn id="244" presetID="10" presetClass="entr" presetSubtype="0" fill="hold" nodeType="withEffect">
                                  <p:stCondLst>
                                    <p:cond delay="0"/>
                                  </p:stCondLst>
                                  <p:childTnLst>
                                    <p:set>
                                      <p:cBhvr>
                                        <p:cTn id="245" dur="1" fill="hold">
                                          <p:stCondLst>
                                            <p:cond delay="0"/>
                                          </p:stCondLst>
                                        </p:cTn>
                                        <p:tgtEl>
                                          <p:spTgt spid="84"/>
                                        </p:tgtEl>
                                        <p:attrNameLst>
                                          <p:attrName>style.visibility</p:attrName>
                                        </p:attrNameLst>
                                      </p:cBhvr>
                                      <p:to>
                                        <p:strVal val="visible"/>
                                      </p:to>
                                    </p:set>
                                    <p:animEffect transition="in" filter="fade">
                                      <p:cBhvr>
                                        <p:cTn id="246" dur="500"/>
                                        <p:tgtEl>
                                          <p:spTgt spid="84"/>
                                        </p:tgtEl>
                                      </p:cBhvr>
                                    </p:animEffect>
                                  </p:childTnLst>
                                </p:cTn>
                              </p:par>
                              <p:par>
                                <p:cTn id="247" presetID="10" presetClass="entr" presetSubtype="0" fill="hold" nodeType="withEffect">
                                  <p:stCondLst>
                                    <p:cond delay="0"/>
                                  </p:stCondLst>
                                  <p:childTnLst>
                                    <p:set>
                                      <p:cBhvr>
                                        <p:cTn id="248" dur="1" fill="hold">
                                          <p:stCondLst>
                                            <p:cond delay="0"/>
                                          </p:stCondLst>
                                        </p:cTn>
                                        <p:tgtEl>
                                          <p:spTgt spid="85"/>
                                        </p:tgtEl>
                                        <p:attrNameLst>
                                          <p:attrName>style.visibility</p:attrName>
                                        </p:attrNameLst>
                                      </p:cBhvr>
                                      <p:to>
                                        <p:strVal val="visible"/>
                                      </p:to>
                                    </p:set>
                                    <p:animEffect transition="in" filter="fade">
                                      <p:cBhvr>
                                        <p:cTn id="249" dur="500"/>
                                        <p:tgtEl>
                                          <p:spTgt spid="85"/>
                                        </p:tgtEl>
                                      </p:cBhvr>
                                    </p:animEffect>
                                  </p:childTnLst>
                                </p:cTn>
                              </p:par>
                              <p:par>
                                <p:cTn id="250" presetID="10" presetClass="entr" presetSubtype="0" fill="hold" nodeType="withEffect">
                                  <p:stCondLst>
                                    <p:cond delay="0"/>
                                  </p:stCondLst>
                                  <p:childTnLst>
                                    <p:set>
                                      <p:cBhvr>
                                        <p:cTn id="251" dur="1" fill="hold">
                                          <p:stCondLst>
                                            <p:cond delay="0"/>
                                          </p:stCondLst>
                                        </p:cTn>
                                        <p:tgtEl>
                                          <p:spTgt spid="86"/>
                                        </p:tgtEl>
                                        <p:attrNameLst>
                                          <p:attrName>style.visibility</p:attrName>
                                        </p:attrNameLst>
                                      </p:cBhvr>
                                      <p:to>
                                        <p:strVal val="visible"/>
                                      </p:to>
                                    </p:set>
                                    <p:animEffect transition="in" filter="fade">
                                      <p:cBhvr>
                                        <p:cTn id="252" dur="500"/>
                                        <p:tgtEl>
                                          <p:spTgt spid="86"/>
                                        </p:tgtEl>
                                      </p:cBhvr>
                                    </p:animEffect>
                                  </p:childTnLst>
                                </p:cTn>
                              </p:par>
                              <p:par>
                                <p:cTn id="253" presetID="10" presetClass="entr" presetSubtype="0" fill="hold" nodeType="withEffect">
                                  <p:stCondLst>
                                    <p:cond delay="0"/>
                                  </p:stCondLst>
                                  <p:childTnLst>
                                    <p:set>
                                      <p:cBhvr>
                                        <p:cTn id="254" dur="1" fill="hold">
                                          <p:stCondLst>
                                            <p:cond delay="0"/>
                                          </p:stCondLst>
                                        </p:cTn>
                                        <p:tgtEl>
                                          <p:spTgt spid="87"/>
                                        </p:tgtEl>
                                        <p:attrNameLst>
                                          <p:attrName>style.visibility</p:attrName>
                                        </p:attrNameLst>
                                      </p:cBhvr>
                                      <p:to>
                                        <p:strVal val="visible"/>
                                      </p:to>
                                    </p:set>
                                    <p:animEffect transition="in" filter="fade">
                                      <p:cBhvr>
                                        <p:cTn id="255" dur="500"/>
                                        <p:tgtEl>
                                          <p:spTgt spid="87"/>
                                        </p:tgtEl>
                                      </p:cBhvr>
                                    </p:animEffect>
                                  </p:childTnLst>
                                </p:cTn>
                              </p:par>
                              <p:par>
                                <p:cTn id="256" presetID="10" presetClass="entr" presetSubtype="0" fill="hold" nodeType="withEffect">
                                  <p:stCondLst>
                                    <p:cond delay="0"/>
                                  </p:stCondLst>
                                  <p:childTnLst>
                                    <p:set>
                                      <p:cBhvr>
                                        <p:cTn id="257" dur="1" fill="hold">
                                          <p:stCondLst>
                                            <p:cond delay="0"/>
                                          </p:stCondLst>
                                        </p:cTn>
                                        <p:tgtEl>
                                          <p:spTgt spid="88"/>
                                        </p:tgtEl>
                                        <p:attrNameLst>
                                          <p:attrName>style.visibility</p:attrName>
                                        </p:attrNameLst>
                                      </p:cBhvr>
                                      <p:to>
                                        <p:strVal val="visible"/>
                                      </p:to>
                                    </p:set>
                                    <p:animEffect transition="in" filter="fade">
                                      <p:cBhvr>
                                        <p:cTn id="258" dur="500"/>
                                        <p:tgtEl>
                                          <p:spTgt spid="88"/>
                                        </p:tgtEl>
                                      </p:cBhvr>
                                    </p:animEffect>
                                  </p:childTnLst>
                                </p:cTn>
                              </p:par>
                              <p:par>
                                <p:cTn id="259" presetID="10" presetClass="entr" presetSubtype="0" fill="hold" nodeType="withEffect">
                                  <p:stCondLst>
                                    <p:cond delay="0"/>
                                  </p:stCondLst>
                                  <p:childTnLst>
                                    <p:set>
                                      <p:cBhvr>
                                        <p:cTn id="260" dur="1" fill="hold">
                                          <p:stCondLst>
                                            <p:cond delay="0"/>
                                          </p:stCondLst>
                                        </p:cTn>
                                        <p:tgtEl>
                                          <p:spTgt spid="89"/>
                                        </p:tgtEl>
                                        <p:attrNameLst>
                                          <p:attrName>style.visibility</p:attrName>
                                        </p:attrNameLst>
                                      </p:cBhvr>
                                      <p:to>
                                        <p:strVal val="visible"/>
                                      </p:to>
                                    </p:set>
                                    <p:animEffect transition="in" filter="fade">
                                      <p:cBhvr>
                                        <p:cTn id="261" dur="500"/>
                                        <p:tgtEl>
                                          <p:spTgt spid="89"/>
                                        </p:tgtEl>
                                      </p:cBhvr>
                                    </p:animEffect>
                                  </p:childTnLst>
                                </p:cTn>
                              </p:par>
                              <p:par>
                                <p:cTn id="262" presetID="10" presetClass="entr" presetSubtype="0" fill="hold" nodeType="withEffect">
                                  <p:stCondLst>
                                    <p:cond delay="0"/>
                                  </p:stCondLst>
                                  <p:childTnLst>
                                    <p:set>
                                      <p:cBhvr>
                                        <p:cTn id="263" dur="1" fill="hold">
                                          <p:stCondLst>
                                            <p:cond delay="0"/>
                                          </p:stCondLst>
                                        </p:cTn>
                                        <p:tgtEl>
                                          <p:spTgt spid="90"/>
                                        </p:tgtEl>
                                        <p:attrNameLst>
                                          <p:attrName>style.visibility</p:attrName>
                                        </p:attrNameLst>
                                      </p:cBhvr>
                                      <p:to>
                                        <p:strVal val="visible"/>
                                      </p:to>
                                    </p:set>
                                    <p:animEffect transition="in" filter="fade">
                                      <p:cBhvr>
                                        <p:cTn id="264" dur="500"/>
                                        <p:tgtEl>
                                          <p:spTgt spid="90"/>
                                        </p:tgtEl>
                                      </p:cBhvr>
                                    </p:animEffect>
                                  </p:childTnLst>
                                </p:cTn>
                              </p:par>
                              <p:par>
                                <p:cTn id="265" presetID="10" presetClass="entr" presetSubtype="0" fill="hold" nodeType="withEffect">
                                  <p:stCondLst>
                                    <p:cond delay="0"/>
                                  </p:stCondLst>
                                  <p:childTnLst>
                                    <p:set>
                                      <p:cBhvr>
                                        <p:cTn id="266" dur="1" fill="hold">
                                          <p:stCondLst>
                                            <p:cond delay="0"/>
                                          </p:stCondLst>
                                        </p:cTn>
                                        <p:tgtEl>
                                          <p:spTgt spid="91"/>
                                        </p:tgtEl>
                                        <p:attrNameLst>
                                          <p:attrName>style.visibility</p:attrName>
                                        </p:attrNameLst>
                                      </p:cBhvr>
                                      <p:to>
                                        <p:strVal val="visible"/>
                                      </p:to>
                                    </p:set>
                                    <p:animEffect transition="in" filter="fade">
                                      <p:cBhvr>
                                        <p:cTn id="267" dur="500"/>
                                        <p:tgtEl>
                                          <p:spTgt spid="91"/>
                                        </p:tgtEl>
                                      </p:cBhvr>
                                    </p:animEffect>
                                  </p:childTnLst>
                                </p:cTn>
                              </p:par>
                              <p:par>
                                <p:cTn id="268" presetID="10" presetClass="entr" presetSubtype="0" fill="hold" nodeType="withEffect">
                                  <p:stCondLst>
                                    <p:cond delay="0"/>
                                  </p:stCondLst>
                                  <p:childTnLst>
                                    <p:set>
                                      <p:cBhvr>
                                        <p:cTn id="269" dur="1" fill="hold">
                                          <p:stCondLst>
                                            <p:cond delay="0"/>
                                          </p:stCondLst>
                                        </p:cTn>
                                        <p:tgtEl>
                                          <p:spTgt spid="92"/>
                                        </p:tgtEl>
                                        <p:attrNameLst>
                                          <p:attrName>style.visibility</p:attrName>
                                        </p:attrNameLst>
                                      </p:cBhvr>
                                      <p:to>
                                        <p:strVal val="visible"/>
                                      </p:to>
                                    </p:set>
                                    <p:animEffect transition="in" filter="fade">
                                      <p:cBhvr>
                                        <p:cTn id="270" dur="500"/>
                                        <p:tgtEl>
                                          <p:spTgt spid="92"/>
                                        </p:tgtEl>
                                      </p:cBhvr>
                                    </p:animEffect>
                                  </p:childTnLst>
                                </p:cTn>
                              </p:par>
                              <p:par>
                                <p:cTn id="271" presetID="10" presetClass="entr" presetSubtype="0" fill="hold" nodeType="withEffect">
                                  <p:stCondLst>
                                    <p:cond delay="0"/>
                                  </p:stCondLst>
                                  <p:childTnLst>
                                    <p:set>
                                      <p:cBhvr>
                                        <p:cTn id="272" dur="1" fill="hold">
                                          <p:stCondLst>
                                            <p:cond delay="0"/>
                                          </p:stCondLst>
                                        </p:cTn>
                                        <p:tgtEl>
                                          <p:spTgt spid="93"/>
                                        </p:tgtEl>
                                        <p:attrNameLst>
                                          <p:attrName>style.visibility</p:attrName>
                                        </p:attrNameLst>
                                      </p:cBhvr>
                                      <p:to>
                                        <p:strVal val="visible"/>
                                      </p:to>
                                    </p:set>
                                    <p:animEffect transition="in" filter="fade">
                                      <p:cBhvr>
                                        <p:cTn id="273" dur="500"/>
                                        <p:tgtEl>
                                          <p:spTgt spid="93"/>
                                        </p:tgtEl>
                                      </p:cBhvr>
                                    </p:animEffect>
                                  </p:childTnLst>
                                </p:cTn>
                              </p:par>
                              <p:par>
                                <p:cTn id="274" presetID="10" presetClass="entr" presetSubtype="0" fill="hold" nodeType="withEffect">
                                  <p:stCondLst>
                                    <p:cond delay="0"/>
                                  </p:stCondLst>
                                  <p:childTnLst>
                                    <p:set>
                                      <p:cBhvr>
                                        <p:cTn id="275" dur="1" fill="hold">
                                          <p:stCondLst>
                                            <p:cond delay="0"/>
                                          </p:stCondLst>
                                        </p:cTn>
                                        <p:tgtEl>
                                          <p:spTgt spid="94"/>
                                        </p:tgtEl>
                                        <p:attrNameLst>
                                          <p:attrName>style.visibility</p:attrName>
                                        </p:attrNameLst>
                                      </p:cBhvr>
                                      <p:to>
                                        <p:strVal val="visible"/>
                                      </p:to>
                                    </p:set>
                                    <p:animEffect transition="in" filter="fade">
                                      <p:cBhvr>
                                        <p:cTn id="276" dur="500"/>
                                        <p:tgtEl>
                                          <p:spTgt spid="94"/>
                                        </p:tgtEl>
                                      </p:cBhvr>
                                    </p:animEffect>
                                  </p:childTnLst>
                                </p:cTn>
                              </p:par>
                              <p:par>
                                <p:cTn id="277" presetID="10" presetClass="entr" presetSubtype="0" fill="hold" nodeType="withEffect">
                                  <p:stCondLst>
                                    <p:cond delay="0"/>
                                  </p:stCondLst>
                                  <p:childTnLst>
                                    <p:set>
                                      <p:cBhvr>
                                        <p:cTn id="278" dur="1" fill="hold">
                                          <p:stCondLst>
                                            <p:cond delay="0"/>
                                          </p:stCondLst>
                                        </p:cTn>
                                        <p:tgtEl>
                                          <p:spTgt spid="95"/>
                                        </p:tgtEl>
                                        <p:attrNameLst>
                                          <p:attrName>style.visibility</p:attrName>
                                        </p:attrNameLst>
                                      </p:cBhvr>
                                      <p:to>
                                        <p:strVal val="visible"/>
                                      </p:to>
                                    </p:set>
                                    <p:animEffect transition="in" filter="fade">
                                      <p:cBhvr>
                                        <p:cTn id="279" dur="500"/>
                                        <p:tgtEl>
                                          <p:spTgt spid="95"/>
                                        </p:tgtEl>
                                      </p:cBhvr>
                                    </p:animEffect>
                                  </p:childTnLst>
                                </p:cTn>
                              </p:par>
                              <p:par>
                                <p:cTn id="280" presetID="10" presetClass="entr" presetSubtype="0" fill="hold" nodeType="withEffect">
                                  <p:stCondLst>
                                    <p:cond delay="0"/>
                                  </p:stCondLst>
                                  <p:childTnLst>
                                    <p:set>
                                      <p:cBhvr>
                                        <p:cTn id="281" dur="1" fill="hold">
                                          <p:stCondLst>
                                            <p:cond delay="0"/>
                                          </p:stCondLst>
                                        </p:cTn>
                                        <p:tgtEl>
                                          <p:spTgt spid="96"/>
                                        </p:tgtEl>
                                        <p:attrNameLst>
                                          <p:attrName>style.visibility</p:attrName>
                                        </p:attrNameLst>
                                      </p:cBhvr>
                                      <p:to>
                                        <p:strVal val="visible"/>
                                      </p:to>
                                    </p:set>
                                    <p:animEffect transition="in" filter="fade">
                                      <p:cBhvr>
                                        <p:cTn id="282" dur="500"/>
                                        <p:tgtEl>
                                          <p:spTgt spid="96"/>
                                        </p:tgtEl>
                                      </p:cBhvr>
                                    </p:animEffect>
                                  </p:childTnLst>
                                </p:cTn>
                              </p:par>
                              <p:par>
                                <p:cTn id="283" presetID="10" presetClass="entr" presetSubtype="0" fill="hold" nodeType="withEffect">
                                  <p:stCondLst>
                                    <p:cond delay="0"/>
                                  </p:stCondLst>
                                  <p:childTnLst>
                                    <p:set>
                                      <p:cBhvr>
                                        <p:cTn id="284" dur="1" fill="hold">
                                          <p:stCondLst>
                                            <p:cond delay="0"/>
                                          </p:stCondLst>
                                        </p:cTn>
                                        <p:tgtEl>
                                          <p:spTgt spid="97"/>
                                        </p:tgtEl>
                                        <p:attrNameLst>
                                          <p:attrName>style.visibility</p:attrName>
                                        </p:attrNameLst>
                                      </p:cBhvr>
                                      <p:to>
                                        <p:strVal val="visible"/>
                                      </p:to>
                                    </p:set>
                                    <p:animEffect transition="in" filter="fade">
                                      <p:cBhvr>
                                        <p:cTn id="285" dur="500"/>
                                        <p:tgtEl>
                                          <p:spTgt spid="97"/>
                                        </p:tgtEl>
                                      </p:cBhvr>
                                    </p:animEffect>
                                  </p:childTnLst>
                                </p:cTn>
                              </p:par>
                              <p:par>
                                <p:cTn id="286" presetID="10" presetClass="entr" presetSubtype="0" fill="hold" nodeType="withEffect">
                                  <p:stCondLst>
                                    <p:cond delay="0"/>
                                  </p:stCondLst>
                                  <p:childTnLst>
                                    <p:set>
                                      <p:cBhvr>
                                        <p:cTn id="287" dur="1" fill="hold">
                                          <p:stCondLst>
                                            <p:cond delay="0"/>
                                          </p:stCondLst>
                                        </p:cTn>
                                        <p:tgtEl>
                                          <p:spTgt spid="98"/>
                                        </p:tgtEl>
                                        <p:attrNameLst>
                                          <p:attrName>style.visibility</p:attrName>
                                        </p:attrNameLst>
                                      </p:cBhvr>
                                      <p:to>
                                        <p:strVal val="visible"/>
                                      </p:to>
                                    </p:set>
                                    <p:animEffect transition="in" filter="fade">
                                      <p:cBhvr>
                                        <p:cTn id="288" dur="500"/>
                                        <p:tgtEl>
                                          <p:spTgt spid="98"/>
                                        </p:tgtEl>
                                      </p:cBhvr>
                                    </p:animEffect>
                                  </p:childTnLst>
                                </p:cTn>
                              </p:par>
                              <p:par>
                                <p:cTn id="289" presetID="10" presetClass="entr" presetSubtype="0" fill="hold" nodeType="withEffect">
                                  <p:stCondLst>
                                    <p:cond delay="0"/>
                                  </p:stCondLst>
                                  <p:childTnLst>
                                    <p:set>
                                      <p:cBhvr>
                                        <p:cTn id="290" dur="1" fill="hold">
                                          <p:stCondLst>
                                            <p:cond delay="0"/>
                                          </p:stCondLst>
                                        </p:cTn>
                                        <p:tgtEl>
                                          <p:spTgt spid="99"/>
                                        </p:tgtEl>
                                        <p:attrNameLst>
                                          <p:attrName>style.visibility</p:attrName>
                                        </p:attrNameLst>
                                      </p:cBhvr>
                                      <p:to>
                                        <p:strVal val="visible"/>
                                      </p:to>
                                    </p:set>
                                    <p:animEffect transition="in" filter="fade">
                                      <p:cBhvr>
                                        <p:cTn id="291" dur="500"/>
                                        <p:tgtEl>
                                          <p:spTgt spid="99"/>
                                        </p:tgtEl>
                                      </p:cBhvr>
                                    </p:animEffect>
                                  </p:childTnLst>
                                </p:cTn>
                              </p:par>
                              <p:par>
                                <p:cTn id="292" presetID="10" presetClass="entr" presetSubtype="0" fill="hold" nodeType="withEffect">
                                  <p:stCondLst>
                                    <p:cond delay="0"/>
                                  </p:stCondLst>
                                  <p:childTnLst>
                                    <p:set>
                                      <p:cBhvr>
                                        <p:cTn id="293" dur="1" fill="hold">
                                          <p:stCondLst>
                                            <p:cond delay="0"/>
                                          </p:stCondLst>
                                        </p:cTn>
                                        <p:tgtEl>
                                          <p:spTgt spid="100"/>
                                        </p:tgtEl>
                                        <p:attrNameLst>
                                          <p:attrName>style.visibility</p:attrName>
                                        </p:attrNameLst>
                                      </p:cBhvr>
                                      <p:to>
                                        <p:strVal val="visible"/>
                                      </p:to>
                                    </p:set>
                                    <p:animEffect transition="in" filter="fade">
                                      <p:cBhvr>
                                        <p:cTn id="294" dur="500"/>
                                        <p:tgtEl>
                                          <p:spTgt spid="100"/>
                                        </p:tgtEl>
                                      </p:cBhvr>
                                    </p:animEffect>
                                  </p:childTnLst>
                                </p:cTn>
                              </p:par>
                              <p:par>
                                <p:cTn id="295" presetID="10" presetClass="entr" presetSubtype="0" fill="hold" nodeType="withEffect">
                                  <p:stCondLst>
                                    <p:cond delay="0"/>
                                  </p:stCondLst>
                                  <p:childTnLst>
                                    <p:set>
                                      <p:cBhvr>
                                        <p:cTn id="296" dur="1" fill="hold">
                                          <p:stCondLst>
                                            <p:cond delay="0"/>
                                          </p:stCondLst>
                                        </p:cTn>
                                        <p:tgtEl>
                                          <p:spTgt spid="101"/>
                                        </p:tgtEl>
                                        <p:attrNameLst>
                                          <p:attrName>style.visibility</p:attrName>
                                        </p:attrNameLst>
                                      </p:cBhvr>
                                      <p:to>
                                        <p:strVal val="visible"/>
                                      </p:to>
                                    </p:set>
                                    <p:animEffect transition="in" filter="fade">
                                      <p:cBhvr>
                                        <p:cTn id="297" dur="500"/>
                                        <p:tgtEl>
                                          <p:spTgt spid="101"/>
                                        </p:tgtEl>
                                      </p:cBhvr>
                                    </p:animEffect>
                                  </p:childTnLst>
                                </p:cTn>
                              </p:par>
                              <p:par>
                                <p:cTn id="298" presetID="10" presetClass="entr" presetSubtype="0" fill="hold" nodeType="withEffect">
                                  <p:stCondLst>
                                    <p:cond delay="0"/>
                                  </p:stCondLst>
                                  <p:childTnLst>
                                    <p:set>
                                      <p:cBhvr>
                                        <p:cTn id="299" dur="1" fill="hold">
                                          <p:stCondLst>
                                            <p:cond delay="0"/>
                                          </p:stCondLst>
                                        </p:cTn>
                                        <p:tgtEl>
                                          <p:spTgt spid="102"/>
                                        </p:tgtEl>
                                        <p:attrNameLst>
                                          <p:attrName>style.visibility</p:attrName>
                                        </p:attrNameLst>
                                      </p:cBhvr>
                                      <p:to>
                                        <p:strVal val="visible"/>
                                      </p:to>
                                    </p:set>
                                    <p:animEffect transition="in" filter="fade">
                                      <p:cBhvr>
                                        <p:cTn id="300" dur="500"/>
                                        <p:tgtEl>
                                          <p:spTgt spid="102"/>
                                        </p:tgtEl>
                                      </p:cBhvr>
                                    </p:animEffect>
                                  </p:childTnLst>
                                </p:cTn>
                              </p:par>
                              <p:par>
                                <p:cTn id="301" presetID="10" presetClass="entr" presetSubtype="0" fill="hold" nodeType="withEffect">
                                  <p:stCondLst>
                                    <p:cond delay="0"/>
                                  </p:stCondLst>
                                  <p:childTnLst>
                                    <p:set>
                                      <p:cBhvr>
                                        <p:cTn id="302" dur="1" fill="hold">
                                          <p:stCondLst>
                                            <p:cond delay="0"/>
                                          </p:stCondLst>
                                        </p:cTn>
                                        <p:tgtEl>
                                          <p:spTgt spid="103"/>
                                        </p:tgtEl>
                                        <p:attrNameLst>
                                          <p:attrName>style.visibility</p:attrName>
                                        </p:attrNameLst>
                                      </p:cBhvr>
                                      <p:to>
                                        <p:strVal val="visible"/>
                                      </p:to>
                                    </p:set>
                                    <p:animEffect transition="in" filter="fade">
                                      <p:cBhvr>
                                        <p:cTn id="303" dur="500"/>
                                        <p:tgtEl>
                                          <p:spTgt spid="103"/>
                                        </p:tgtEl>
                                      </p:cBhvr>
                                    </p:animEffect>
                                  </p:childTnLst>
                                </p:cTn>
                              </p:par>
                              <p:par>
                                <p:cTn id="304" presetID="10" presetClass="entr" presetSubtype="0" fill="hold" nodeType="withEffect">
                                  <p:stCondLst>
                                    <p:cond delay="0"/>
                                  </p:stCondLst>
                                  <p:childTnLst>
                                    <p:set>
                                      <p:cBhvr>
                                        <p:cTn id="305" dur="1" fill="hold">
                                          <p:stCondLst>
                                            <p:cond delay="0"/>
                                          </p:stCondLst>
                                        </p:cTn>
                                        <p:tgtEl>
                                          <p:spTgt spid="104"/>
                                        </p:tgtEl>
                                        <p:attrNameLst>
                                          <p:attrName>style.visibility</p:attrName>
                                        </p:attrNameLst>
                                      </p:cBhvr>
                                      <p:to>
                                        <p:strVal val="visible"/>
                                      </p:to>
                                    </p:set>
                                    <p:animEffect transition="in" filter="fade">
                                      <p:cBhvr>
                                        <p:cTn id="306" dur="500"/>
                                        <p:tgtEl>
                                          <p:spTgt spid="104"/>
                                        </p:tgtEl>
                                      </p:cBhvr>
                                    </p:animEffect>
                                  </p:childTnLst>
                                </p:cTn>
                              </p:par>
                              <p:par>
                                <p:cTn id="307" presetID="10" presetClass="entr" presetSubtype="0" fill="hold" nodeType="withEffect">
                                  <p:stCondLst>
                                    <p:cond delay="0"/>
                                  </p:stCondLst>
                                  <p:childTnLst>
                                    <p:set>
                                      <p:cBhvr>
                                        <p:cTn id="308" dur="1" fill="hold">
                                          <p:stCondLst>
                                            <p:cond delay="0"/>
                                          </p:stCondLst>
                                        </p:cTn>
                                        <p:tgtEl>
                                          <p:spTgt spid="105"/>
                                        </p:tgtEl>
                                        <p:attrNameLst>
                                          <p:attrName>style.visibility</p:attrName>
                                        </p:attrNameLst>
                                      </p:cBhvr>
                                      <p:to>
                                        <p:strVal val="visible"/>
                                      </p:to>
                                    </p:set>
                                    <p:animEffect transition="in" filter="fade">
                                      <p:cBhvr>
                                        <p:cTn id="309" dur="500"/>
                                        <p:tgtEl>
                                          <p:spTgt spid="105"/>
                                        </p:tgtEl>
                                      </p:cBhvr>
                                    </p:animEffect>
                                  </p:childTnLst>
                                </p:cTn>
                              </p:par>
                            </p:childTnLst>
                          </p:cTn>
                        </p:par>
                        <p:par>
                          <p:cTn id="310" fill="hold">
                            <p:stCondLst>
                              <p:cond delay="1000"/>
                            </p:stCondLst>
                            <p:childTnLst>
                              <p:par>
                                <p:cTn id="311" presetID="0" presetClass="path" presetSubtype="0" accel="50000" decel="50000" fill="hold" nodeType="afterEffect">
                                  <p:stCondLst>
                                    <p:cond delay="0"/>
                                  </p:stCondLst>
                                  <p:childTnLst>
                                    <p:animMotion origin="layout" path="M -0.00182 -0.00139 C 0.00039 0.00035 0.00261 0.0022 0.00488 0.00382 C 0.0058 0.0044 0.00677 0.00521 0.00775 0.00544 C 0.01192 0.00637 0.01608 0.00706 0.02025 0.00718 L 0.10586 0.00891 L 0.14043 0.00718 C 0.14785 0.0066 0.14564 0.00521 0.15202 0.00382 C 0.18932 -0.00451 0.14336 0.00695 0.16927 0.00035 L 0.20293 0.00209 C 0.20619 0.00232 0.20938 0.00382 0.21257 0.00382 C 0.22194 0.00382 0.23939 0.00197 0.25007 0.00035 C 0.26862 -0.00243 0.2541 -0.00185 0.28373 -0.00474 C 0.31608 -0.00798 0.29525 -0.00625 0.34623 -0.00822 C 0.36927 -0.01088 0.37188 -0.01157 0.40293 -0.01157 C 0.41576 -0.01157 0.42858 -0.01053 0.44141 -0.00995 C 0.45033 -0.0059 0.43926 -0.01065 0.45104 -0.00648 C 0.45742 -0.00416 0.45241 -0.00509 0.4597 -0.00312 C 0.46224 -0.00243 0.46485 -0.00208 0.46738 -0.00139 C 0.4724 -1.66667E-6 0.47344 0.00151 0.47891 0.00209 C 0.48822 0.00301 0.49753 0.00324 0.50684 0.00382 C 0.51061 0.00509 0.51582 0.00683 0.51934 0.00891 C 0.52123 0.01007 0.52318 0.011 0.52507 0.01227 C 0.52761 0.01412 0.53015 0.01609 0.53275 0.01748 C 0.53405 0.01806 0.53535 0.01864 0.53659 0.01921 C 0.54141 0.01864 0.54623 0.0184 0.55104 0.01748 C 0.55306 0.01702 0.55612 0.01354 0.55775 0.01227 C 0.55873 0.01158 0.5597 0.01134 0.56068 0.01065 C 0.56895 0.00428 0.56061 0.00949 0.56738 0.00544 C 0.56804 0.00428 0.56882 0.00336 0.56934 0.00209 C 0.5709 -0.0022 0.57136 -0.00532 0.5722 -0.00995 C 0.57253 -0.01331 0.57298 -0.01666 0.57318 -0.02014 C 0.57481 -0.04907 0.57409 -0.05995 0.57409 -0.09363 " pathEditMode="relative" ptsTypes="AAAAAAAAAAAAAAAAAAAAAAAAAAAAAAAA">
                                      <p:cBhvr>
                                        <p:cTn id="312" dur="5000" fill="hold"/>
                                        <p:tgtEl>
                                          <p:spTgt spid="97"/>
                                        </p:tgtEl>
                                        <p:attrNameLst>
                                          <p:attrName>ppt_x</p:attrName>
                                          <p:attrName>ppt_y</p:attrName>
                                        </p:attrNameLst>
                                      </p:cBhvr>
                                    </p:animMotion>
                                  </p:childTnLst>
                                </p:cTn>
                              </p:par>
                              <p:par>
                                <p:cTn id="313" presetID="0" presetClass="path" presetSubtype="0" accel="50000" decel="50000" fill="hold" nodeType="withEffect">
                                  <p:stCondLst>
                                    <p:cond delay="0"/>
                                  </p:stCondLst>
                                  <p:childTnLst>
                                    <p:animMotion origin="layout" path="M -0.00339 0.00382 L 0.00332 0.00718 C 0.0043 0.00776 0.00521 0.00891 0.00618 0.00891 C 0.01868 0.00891 0.03118 0.00776 0.04368 0.00718 L 0.0918 0.00891 C 0.09355 0.00903 0.10781 0.01192 0.11003 0.01227 L 0.2235 0.01065 C 0.26543 0.00961 0.24818 0.01146 0.26868 0.00718 C 0.27155 0.0066 0.27441 0.00567 0.27734 0.00544 L 0.35039 0.00209 C 0.35169 0.00151 0.35293 0.0007 0.35423 0.00035 C 0.3651 -0.00289 0.35866 0.00058 0.36484 -0.00312 C 0.36999 -0.00254 0.37506 -0.0022 0.38021 -0.00139 C 0.38216 -0.00104 0.38411 -0.00069 0.386 0.00035 C 0.38711 0.00104 0.38783 0.0029 0.38887 0.00382 C 0.38978 0.00452 0.39082 0.00486 0.39173 0.00544 C 0.3959 0.00486 0.40013 0.00463 0.40423 0.00382 C 0.4125 0.00197 0.40143 0.00243 0.41003 -0.00139 C 0.41283 -0.00266 0.41575 -0.00254 0.41868 -0.00312 C 0.41992 -0.00359 0.42129 -0.00393 0.42253 -0.00474 C 0.42383 -0.00567 0.425 -0.00752 0.42637 -0.00822 C 0.42825 -0.00914 0.43021 -0.00937 0.43216 -0.00995 C 0.4334 -0.01099 0.43464 -0.01261 0.436 -0.01331 C 0.44414 -0.01771 0.46042 -0.01366 0.46484 -0.01331 C 0.46608 -0.01273 0.46738 -0.01227 0.46868 -0.01157 C 0.47064 -0.01053 0.47253 -0.00937 0.47441 -0.00822 L 0.47734 -0.00648 C 0.47734 -0.00648 0.48307 -0.00312 0.48307 -0.00312 C 0.4901 -0.00058 0.48626 -0.00173 0.4946 0.00035 C 0.49655 0.00151 0.49902 0.00243 0.50039 0.00544 C 0.50104 0.00683 0.50085 0.00903 0.50137 0.01065 C 0.5056 0.02431 0.50443 0.01644 0.5071 0.02766 C 0.50846 0.03322 0.50814 0.03496 0.50905 0.04132 C 0.50931 0.04317 0.5097 0.04479 0.51003 0.04653 C 0.51035 0.05046 0.51068 0.05452 0.511 0.05845 C 0.51133 0.06296 0.51152 0.06759 0.51191 0.07211 C 0.51217 0.07442 0.51256 0.07674 0.51289 0.07894 C 0.51419 0.10232 0.51387 0.0904 0.51387 0.11493 " pathEditMode="relative" ptsTypes="AAAAAAAAAAAAAAAAAAAAAAAAAAAAAAAAAAAAAA">
                                      <p:cBhvr>
                                        <p:cTn id="314" dur="5000" fill="hold"/>
                                        <p:tgtEl>
                                          <p:spTgt spid="98"/>
                                        </p:tgtEl>
                                        <p:attrNameLst>
                                          <p:attrName>ppt_x</p:attrName>
                                          <p:attrName>ppt_y</p:attrName>
                                        </p:attrNameLst>
                                      </p:cBhvr>
                                    </p:animMotion>
                                  </p:childTnLst>
                                </p:cTn>
                              </p:par>
                              <p:par>
                                <p:cTn id="315" presetID="0" presetClass="path" presetSubtype="0" accel="50000" decel="50000" fill="hold" nodeType="withEffect">
                                  <p:stCondLst>
                                    <p:cond delay="0"/>
                                  </p:stCondLst>
                                  <p:childTnLst>
                                    <p:animMotion origin="layout" path="M -0.00612 0.00382 C 0.00488 0.00625 0.00761 0.00718 0.02174 0.00718 C 0.0483 0.00718 0.07493 0.00614 0.10156 0.00556 C 0.10312 0.00498 0.10475 0.00417 0.10638 0.00382 C 0.11927 0.0007 0.11217 0.00347 0.12363 0.00035 C 0.12526 -0.00011 0.12682 -0.00092 0.12845 -0.00127 C 0.13131 -0.00208 0.13424 -0.00289 0.13711 -0.00301 L 0.23424 -0.00474 C 0.24271 -0.00775 0.23541 -0.00532 0.24577 -0.00822 C 0.24772 -0.00868 0.24961 -0.00949 0.25156 -0.00984 C 0.25508 -0.01065 0.25859 -0.01099 0.26211 -0.01157 C 0.27148 -0.01331 0.27129 -0.01377 0.28138 -0.01504 C 0.28678 -0.01574 0.29225 -0.0162 0.29772 -0.01666 L 0.37363 -0.01504 C 0.37558 -0.01493 0.37747 -0.01377 0.37942 -0.01331 C 0.3819 -0.01261 0.38926 -0.01099 0.39192 -0.00984 C 0.3929 -0.00949 0.39381 -0.00856 0.39479 -0.00822 C 0.39909 -0.00648 0.40058 -0.00706 0.40442 -0.00474 C 0.41113 -0.00081 0.40722 -0.00243 0.41308 0.00209 C 0.41399 0.00278 0.41504 0.00324 0.41595 0.00382 C 0.4166 0.00498 0.41705 0.00648 0.4179 0.00718 C 0.41972 0.0088 0.42174 0.00949 0.42363 0.01065 C 0.42871 0.01366 0.42552 0.01215 0.43327 0.01412 C 0.43613 0.01354 0.43926 0.01424 0.44192 0.01239 C 0.4429 0.01169 0.44245 0.0088 0.4429 0.00718 C 0.44342 0.00544 0.4442 0.00382 0.44479 0.00209 C 0.44511 -0.00023 0.44544 -0.00254 0.44577 -0.00474 C 0.44681 -0.01111 0.44694 -0.00937 0.44772 -0.01666 C 0.44811 -0.02072 0.44837 -0.02465 0.4487 -0.0287 C 0.44837 -0.0441 0.4485 -0.05949 0.44772 -0.07488 C 0.44752 -0.07847 0.44577 -0.08148 0.44577 -0.08518 L 0.44577 -0.10046 " pathEditMode="relative" ptsTypes="AAAAAAAAAAAAAAAAAAAAAAAAAAAAAAAA">
                                      <p:cBhvr>
                                        <p:cTn id="316" dur="5000" fill="hold"/>
                                        <p:tgtEl>
                                          <p:spTgt spid="105"/>
                                        </p:tgtEl>
                                        <p:attrNameLst>
                                          <p:attrName>ppt_x</p:attrName>
                                          <p:attrName>ppt_y</p:attrName>
                                        </p:attrNameLst>
                                      </p:cBhvr>
                                    </p:animMotion>
                                  </p:childTnLst>
                                </p:cTn>
                              </p:par>
                              <p:par>
                                <p:cTn id="317" presetID="0" presetClass="path" presetSubtype="0" accel="50000" decel="50000" fill="hold" nodeType="withEffect">
                                  <p:stCondLst>
                                    <p:cond delay="0"/>
                                  </p:stCondLst>
                                  <p:childTnLst>
                                    <p:animMotion origin="layout" path="M -0.00377 0.00359 C 0.01224 0.00764 -0.00872 0.00266 0.01927 0.00706 C 0.02253 0.00752 0.03008 0.01053 0.03275 0.01215 C 0.03373 0.01273 0.03464 0.01343 0.03561 0.01389 C 0.03718 0.01458 0.0388 0.01505 0.04043 0.01563 L 0.1183 0.01389 C 0.11934 0.01377 0.12018 0.0125 0.12123 0.01215 C 0.12311 0.01146 0.12507 0.01111 0.12695 0.01042 C 0.12858 0.00995 0.13015 0.00926 0.13177 0.0088 C 0.13399 0.0081 0.13626 0.00764 0.13854 0.00706 C 0.14011 0.0066 0.14167 0.00567 0.1433 0.00533 C 0.14649 0.00451 0.14974 0.00428 0.15293 0.00359 C 0.15521 0.00313 0.15742 0.00243 0.15964 0.00197 C 0.17214 0.00243 0.1847 0.00232 0.1972 0.00359 C 0.20169 0.00405 0.20612 0.00671 0.21061 0.00706 L 0.23659 0.0088 C 0.2405 0.00949 0.25241 0.01192 0.25586 0.01215 C 0.27311 0.01308 0.29043 0.0132 0.30775 0.01389 L 0.34623 0.01563 C 0.34909 0.01609 0.35195 0.01701 0.35488 0.01725 C 0.36322 0.01817 0.37181 0.01539 0.37988 0.01898 C 0.38184 0.01991 0.38119 0.02581 0.38177 0.02928 L 0.38373 0.03947 C 0.38496 0.04803 0.38425 0.0441 0.38568 0.05139 C 0.38535 0.06053 0.38522 0.06968 0.3847 0.07882 C 0.38457 0.08056 0.38392 0.08218 0.38373 0.08391 C 0.38242 0.09757 0.38275 0.10093 0.38275 0.1147 " pathEditMode="relative" ptsTypes="AAAAAAAAAAAAAAAAAAAAAAAAAAA">
                                      <p:cBhvr>
                                        <p:cTn id="318" dur="5000" fill="hold"/>
                                        <p:tgtEl>
                                          <p:spTgt spid="99"/>
                                        </p:tgtEl>
                                        <p:attrNameLst>
                                          <p:attrName>ppt_x</p:attrName>
                                          <p:attrName>ppt_y</p:attrName>
                                        </p:attrNameLst>
                                      </p:cBhvr>
                                    </p:animMotion>
                                  </p:childTnLst>
                                </p:cTn>
                              </p:par>
                              <p:par>
                                <p:cTn id="319" presetID="0" presetClass="path" presetSubtype="0" accel="50000" decel="50000" fill="hold" nodeType="withEffect">
                                  <p:stCondLst>
                                    <p:cond delay="0"/>
                                  </p:stCondLst>
                                  <p:childTnLst>
                                    <p:animMotion origin="layout" path="M -0.00416 -0.0015 C -0.00195 -0.00092 0.00026 -0.00023 0.00254 0.00023 C 0.00638 0.00093 0.01022 0.00104 0.01406 0.00197 C 0.01511 0.0022 0.01595 0.00313 0.01693 0.00359 C 0.01953 0.00486 0.02214 0.00556 0.02468 0.00706 C 0.02878 0.00949 0.02656 0.00833 0.03138 0.01042 C 0.04037 0.00996 0.04935 0.01007 0.05834 0.0088 C 0.06159 0.00833 0.06472 0.00625 0.06791 0.00533 C 0.07656 0.00278 0.07175 0.00405 0.08236 0.00197 L 0.1237 0.00359 C 0.12722 0.00382 0.13073 0.00486 0.13425 0.00533 C 0.14864 0.00706 0.16205 0.00776 0.17656 0.0088 C 0.18314 0.00984 0.1877 0.01019 0.19388 0.01215 C 0.21159 0.01771 0.1959 0.01389 0.2112 0.01736 C 0.21888 0.01678 0.22656 0.01655 0.23425 0.01563 C 0.23587 0.01539 0.23744 0.01435 0.23906 0.01389 C 0.24167 0.0132 0.24421 0.01285 0.24675 0.01215 C 0.2487 0.01169 0.25059 0.011 0.25254 0.01042 L 0.26602 0.00706 C 0.26823 0.00648 0.27051 0.00602 0.27272 0.00533 L 0.27852 0.00359 C 0.28972 0.00417 0.30098 0.00428 0.31218 0.00533 C 0.31348 0.00544 0.31472 0.00729 0.31602 0.00706 C 0.31771 0.00671 0.31921 0.00475 0.32084 0.00359 C 0.32233 -0.00995 0.32253 -0.00775 0.32084 -0.02708 C 0.32051 -0.03067 0.31953 -0.03391 0.31888 -0.03738 C 0.31752 -0.04479 0.31817 -0.04074 0.31699 -0.0493 C 0.31582 -0.08634 0.31602 -0.06979 0.31602 -0.09884 " pathEditMode="relative" ptsTypes="AAAAAAAAAAAAAAAAAAAAAAAAAAAA">
                                      <p:cBhvr>
                                        <p:cTn id="320" dur="5000" fill="hold"/>
                                        <p:tgtEl>
                                          <p:spTgt spid="102"/>
                                        </p:tgtEl>
                                        <p:attrNameLst>
                                          <p:attrName>ppt_x</p:attrName>
                                          <p:attrName>ppt_y</p:attrName>
                                        </p:attrNameLst>
                                      </p:cBhvr>
                                    </p:animMotion>
                                  </p:childTnLst>
                                </p:cTn>
                              </p:par>
                              <p:par>
                                <p:cTn id="321" presetID="0" presetClass="path" presetSubtype="0" accel="50000" decel="50000" fill="hold" nodeType="withEffect">
                                  <p:stCondLst>
                                    <p:cond delay="0"/>
                                  </p:stCondLst>
                                  <p:childTnLst>
                                    <p:animMotion origin="layout" path="M -0.00645 0.0029 C -0.00423 0.00347 -0.00202 0.0044 0.00026 0.00463 C 0.02897 0.00741 0.02624 0.00648 0.05312 0.00463 C 0.05566 0.00405 0.05827 0.00371 0.06081 0.0029 C 0.06211 0.00255 0.06335 0.00151 0.06465 0.00116 C 0.06784 0.00035 0.07109 -1.48148E-6 0.07428 -0.00046 L 0.1166 0.00116 C 0.1569 0.0029 0.14238 -0.00035 0.16178 0.00463 C 0.1888 0.00255 0.18769 0.00174 0.21849 0.00463 C 0.21947 0.00475 0.22038 0.00579 0.22135 0.00637 C 0.22298 0.00718 0.22865 0.00949 0.23001 0.00972 C 0.23607 0.01065 0.24219 0.01088 0.24831 0.01146 C 0.24889 0.0132 0.25013 0.01447 0.25019 0.01655 C 0.25039 0.02118 0.24941 0.03831 0.24733 0.04387 L 0.24538 0.04908 L 0.24349 0.05926 L 0.24251 0.06435 C 0.24284 0.07014 0.24388 0.08739 0.24447 0.0934 C 0.24466 0.0963 0.24505 0.09919 0.24538 0.10197 C 0.2457 0.10428 0.24616 0.10648 0.24635 0.1088 C 0.24648 0.11053 0.24635 0.11227 0.24635 0.11401 " pathEditMode="relative" ptsTypes="AAAAAAAAAAAAAAAAAAAAA">
                                      <p:cBhvr>
                                        <p:cTn id="322" dur="5000" fill="hold"/>
                                        <p:tgtEl>
                                          <p:spTgt spid="103"/>
                                        </p:tgtEl>
                                        <p:attrNameLst>
                                          <p:attrName>ppt_x</p:attrName>
                                          <p:attrName>ppt_y</p:attrName>
                                        </p:attrNameLst>
                                      </p:cBhvr>
                                    </p:animMotion>
                                  </p:childTnLst>
                                </p:cTn>
                              </p:par>
                              <p:par>
                                <p:cTn id="323" presetID="0" presetClass="path" presetSubtype="0" accel="50000" decel="50000" fill="hold" nodeType="withEffect">
                                  <p:stCondLst>
                                    <p:cond delay="0"/>
                                  </p:stCondLst>
                                  <p:childTnLst>
                                    <p:animMotion origin="layout" path="M -0.00287 0.00278 C 0.02584 0.00533 0.03105 0.00544 0.06823 0.01123 C 0.06927 0.01146 0.07011 0.01285 0.07116 0.01296 C 0.07916 0.01401 0.08717 0.01412 0.09518 0.0147 L 0.10573 0.01644 C 0.10833 0.0169 0.11087 0.01817 0.11347 0.01817 C 0.13431 0.01817 0.15514 0.01702 0.17597 0.01644 C 0.17688 0.01586 0.17799 0.01563 0.17884 0.0147 C 0.17962 0.01389 0.18008 0.01227 0.18079 0.01123 C 0.18164 0.00995 0.18268 0.00903 0.18366 0.00787 C 0.18431 0.0044 0.18567 0.00116 0.18554 -0.00243 C 0.18392 -0.05301 0.18619 -0.01389 0.18268 -0.04514 C 0.1819 -0.05185 0.18021 -0.06863 0.17884 -0.07592 L 0.17786 -0.08102 C 0.17819 -0.08727 0.17832 -0.09352 0.17884 -0.09977 C 0.17897 -0.10162 0.17981 -0.10486 0.17981 -0.10486 " pathEditMode="relative" ptsTypes="AAAAAAAAAAAAAAAA">
                                      <p:cBhvr>
                                        <p:cTn id="324" dur="5000" fill="hold"/>
                                        <p:tgtEl>
                                          <p:spTgt spid="104"/>
                                        </p:tgtEl>
                                        <p:attrNameLst>
                                          <p:attrName>ppt_x</p:attrName>
                                          <p:attrName>ppt_y</p:attrName>
                                        </p:attrNameLst>
                                      </p:cBhvr>
                                    </p:animMotion>
                                  </p:childTnLst>
                                </p:cTn>
                              </p:par>
                              <p:par>
                                <p:cTn id="325" presetID="0" presetClass="path" presetSubtype="0" accel="50000" decel="50000" fill="hold" nodeType="withEffect">
                                  <p:stCondLst>
                                    <p:cond delay="0"/>
                                  </p:stCondLst>
                                  <p:childTnLst>
                                    <p:animMotion origin="layout" path="M -0.00892 0.0029 C 0.02116 0.00949 -0.01302 0.00243 0.06322 0.00625 C 0.06452 0.00637 0.06576 0.00752 0.06706 0.00799 C 0.0696 0.00868 0.07214 0.00915 0.07474 0.00972 C 0.08262 0.01435 0.07012 0.00729 0.08529 0.01308 C 0.08731 0.01389 0.08913 0.01563 0.09108 0.01655 L 0.09493 0.01817 C 0.09994 0.02419 0.09558 0.01991 0.10261 0.02338 C 0.10456 0.02431 0.10645 0.02593 0.1084 0.02674 C 0.11322 0.02894 0.11101 0.02778 0.11511 0.03021 C 0.11576 0.03137 0.11667 0.03218 0.11706 0.03357 C 0.11797 0.03681 0.11901 0.04387 0.11901 0.04387 C 0.11869 0.05243 0.11856 0.061 0.11804 0.06956 C 0.11758 0.07639 0.11706 0.08333 0.11608 0.09005 C 0.11504 0.09734 0.11498 0.09746 0.1142 0.10544 C 0.11381 0.1088 0.11335 0.11215 0.11322 0.11563 C 0.11302 0.12026 0.11322 0.12477 0.11322 0.1294 " pathEditMode="relative" ptsTypes="AAAAAAAAAAAAAAAAA">
                                      <p:cBhvr>
                                        <p:cTn id="326" dur="5000" fill="hold"/>
                                        <p:tgtEl>
                                          <p:spTgt spid="100"/>
                                        </p:tgtEl>
                                        <p:attrNameLst>
                                          <p:attrName>ppt_x</p:attrName>
                                          <p:attrName>ppt_y</p:attrName>
                                        </p:attrNameLst>
                                      </p:cBhvr>
                                    </p:animMotion>
                                  </p:childTnLst>
                                </p:cTn>
                              </p:par>
                              <p:par>
                                <p:cTn id="327" presetID="0" presetClass="path" presetSubtype="0" accel="50000" decel="50000" fill="hold" nodeType="withEffect">
                                  <p:stCondLst>
                                    <p:cond delay="0"/>
                                  </p:stCondLst>
                                  <p:childTnLst>
                                    <p:animMotion origin="layout" path="M -0.00801 0.00116 C -0.00579 0.00174 -0.00358 0.00243 -0.0013 0.0029 C 0.00352 0.00359 0.00834 0.00359 0.01315 0.00452 C 0.01413 0.00475 0.01504 0.00579 0.01602 0.00625 C 0.01765 0.00706 0.02324 0.00949 0.02468 0.00972 C 0.03041 0.01053 0.0362 0.01088 0.04199 0.01146 C 0.04388 0.01088 0.04629 0.01192 0.04772 0.00972 C 0.04896 0.00776 0.04844 0.00405 0.0487 0.00116 C 0.04909 -0.00231 0.04935 -0.00567 0.04968 -0.00914 C 0.05059 -0.03136 0.05163 -0.05347 0.05163 -0.07581 C 0.05163 -0.08437 0.05065 -0.09282 0.05065 -0.10139 " pathEditMode="relative" ptsTypes="AAAAAAAAAAA">
                                      <p:cBhvr>
                                        <p:cTn id="328" dur="5000" fill="hold"/>
                                        <p:tgtEl>
                                          <p:spTgt spid="101"/>
                                        </p:tgtEl>
                                        <p:attrNameLst>
                                          <p:attrName>ppt_x</p:attrName>
                                          <p:attrName>ppt_y</p:attrName>
                                        </p:attrNameLst>
                                      </p:cBhvr>
                                    </p:animMotion>
                                  </p:childTnLst>
                                </p:cTn>
                              </p:par>
                            </p:childTnLst>
                          </p:cTn>
                        </p:par>
                      </p:childTnLst>
                    </p:cTn>
                  </p:par>
                  <p:par>
                    <p:cTn id="329" fill="hold">
                      <p:stCondLst>
                        <p:cond delay="indefinite"/>
                      </p:stCondLst>
                      <p:childTnLst>
                        <p:par>
                          <p:cTn id="330" fill="hold">
                            <p:stCondLst>
                              <p:cond delay="0"/>
                            </p:stCondLst>
                            <p:childTnLst>
                              <p:par>
                                <p:cTn id="331" presetID="10" presetClass="exit" presetSubtype="0" fill="hold" nodeType="clickEffect">
                                  <p:stCondLst>
                                    <p:cond delay="0"/>
                                  </p:stCondLst>
                                  <p:childTnLst>
                                    <p:animEffect transition="out" filter="fade">
                                      <p:cBhvr>
                                        <p:cTn id="332" dur="500"/>
                                        <p:tgtEl>
                                          <p:spTgt spid="77"/>
                                        </p:tgtEl>
                                      </p:cBhvr>
                                    </p:animEffect>
                                    <p:set>
                                      <p:cBhvr>
                                        <p:cTn id="333" dur="1" fill="hold">
                                          <p:stCondLst>
                                            <p:cond delay="499"/>
                                          </p:stCondLst>
                                        </p:cTn>
                                        <p:tgtEl>
                                          <p:spTgt spid="77"/>
                                        </p:tgtEl>
                                        <p:attrNameLst>
                                          <p:attrName>style.visibility</p:attrName>
                                        </p:attrNameLst>
                                      </p:cBhvr>
                                      <p:to>
                                        <p:strVal val="hidden"/>
                                      </p:to>
                                    </p:set>
                                  </p:childTnLst>
                                </p:cTn>
                              </p:par>
                              <p:par>
                                <p:cTn id="334" presetID="10" presetClass="exit" presetSubtype="0" fill="hold" nodeType="withEffect">
                                  <p:stCondLst>
                                    <p:cond delay="0"/>
                                  </p:stCondLst>
                                  <p:childTnLst>
                                    <p:animEffect transition="out" filter="fade">
                                      <p:cBhvr>
                                        <p:cTn id="335" dur="500"/>
                                        <p:tgtEl>
                                          <p:spTgt spid="78"/>
                                        </p:tgtEl>
                                      </p:cBhvr>
                                    </p:animEffect>
                                    <p:set>
                                      <p:cBhvr>
                                        <p:cTn id="336" dur="1" fill="hold">
                                          <p:stCondLst>
                                            <p:cond delay="499"/>
                                          </p:stCondLst>
                                        </p:cTn>
                                        <p:tgtEl>
                                          <p:spTgt spid="78"/>
                                        </p:tgtEl>
                                        <p:attrNameLst>
                                          <p:attrName>style.visibility</p:attrName>
                                        </p:attrNameLst>
                                      </p:cBhvr>
                                      <p:to>
                                        <p:strVal val="hidden"/>
                                      </p:to>
                                    </p:set>
                                  </p:childTnLst>
                                </p:cTn>
                              </p:par>
                              <p:par>
                                <p:cTn id="337" presetID="10" presetClass="exit" presetSubtype="0" fill="hold" nodeType="withEffect">
                                  <p:stCondLst>
                                    <p:cond delay="0"/>
                                  </p:stCondLst>
                                  <p:childTnLst>
                                    <p:animEffect transition="out" filter="fade">
                                      <p:cBhvr>
                                        <p:cTn id="338" dur="500"/>
                                        <p:tgtEl>
                                          <p:spTgt spid="79"/>
                                        </p:tgtEl>
                                      </p:cBhvr>
                                    </p:animEffect>
                                    <p:set>
                                      <p:cBhvr>
                                        <p:cTn id="339" dur="1" fill="hold">
                                          <p:stCondLst>
                                            <p:cond delay="499"/>
                                          </p:stCondLst>
                                        </p:cTn>
                                        <p:tgtEl>
                                          <p:spTgt spid="79"/>
                                        </p:tgtEl>
                                        <p:attrNameLst>
                                          <p:attrName>style.visibility</p:attrName>
                                        </p:attrNameLst>
                                      </p:cBhvr>
                                      <p:to>
                                        <p:strVal val="hidden"/>
                                      </p:to>
                                    </p:set>
                                  </p:childTnLst>
                                </p:cTn>
                              </p:par>
                              <p:par>
                                <p:cTn id="340" presetID="10" presetClass="exit" presetSubtype="0" fill="hold" nodeType="withEffect">
                                  <p:stCondLst>
                                    <p:cond delay="0"/>
                                  </p:stCondLst>
                                  <p:childTnLst>
                                    <p:animEffect transition="out" filter="fade">
                                      <p:cBhvr>
                                        <p:cTn id="341" dur="500"/>
                                        <p:tgtEl>
                                          <p:spTgt spid="80"/>
                                        </p:tgtEl>
                                      </p:cBhvr>
                                    </p:animEffect>
                                    <p:set>
                                      <p:cBhvr>
                                        <p:cTn id="342" dur="1" fill="hold">
                                          <p:stCondLst>
                                            <p:cond delay="499"/>
                                          </p:stCondLst>
                                        </p:cTn>
                                        <p:tgtEl>
                                          <p:spTgt spid="80"/>
                                        </p:tgtEl>
                                        <p:attrNameLst>
                                          <p:attrName>style.visibility</p:attrName>
                                        </p:attrNameLst>
                                      </p:cBhvr>
                                      <p:to>
                                        <p:strVal val="hidden"/>
                                      </p:to>
                                    </p:set>
                                  </p:childTnLst>
                                </p:cTn>
                              </p:par>
                              <p:par>
                                <p:cTn id="343" presetID="10" presetClass="exit" presetSubtype="0" fill="hold" nodeType="withEffect">
                                  <p:stCondLst>
                                    <p:cond delay="0"/>
                                  </p:stCondLst>
                                  <p:childTnLst>
                                    <p:animEffect transition="out" filter="fade">
                                      <p:cBhvr>
                                        <p:cTn id="344" dur="500"/>
                                        <p:tgtEl>
                                          <p:spTgt spid="81"/>
                                        </p:tgtEl>
                                      </p:cBhvr>
                                    </p:animEffect>
                                    <p:set>
                                      <p:cBhvr>
                                        <p:cTn id="345" dur="1" fill="hold">
                                          <p:stCondLst>
                                            <p:cond delay="499"/>
                                          </p:stCondLst>
                                        </p:cTn>
                                        <p:tgtEl>
                                          <p:spTgt spid="81"/>
                                        </p:tgtEl>
                                        <p:attrNameLst>
                                          <p:attrName>style.visibility</p:attrName>
                                        </p:attrNameLst>
                                      </p:cBhvr>
                                      <p:to>
                                        <p:strVal val="hidden"/>
                                      </p:to>
                                    </p:set>
                                  </p:childTnLst>
                                </p:cTn>
                              </p:par>
                              <p:par>
                                <p:cTn id="346" presetID="10" presetClass="exit" presetSubtype="0" fill="hold" nodeType="withEffect">
                                  <p:stCondLst>
                                    <p:cond delay="0"/>
                                  </p:stCondLst>
                                  <p:childTnLst>
                                    <p:animEffect transition="out" filter="fade">
                                      <p:cBhvr>
                                        <p:cTn id="347" dur="500"/>
                                        <p:tgtEl>
                                          <p:spTgt spid="82"/>
                                        </p:tgtEl>
                                      </p:cBhvr>
                                    </p:animEffect>
                                    <p:set>
                                      <p:cBhvr>
                                        <p:cTn id="348" dur="1" fill="hold">
                                          <p:stCondLst>
                                            <p:cond delay="499"/>
                                          </p:stCondLst>
                                        </p:cTn>
                                        <p:tgtEl>
                                          <p:spTgt spid="82"/>
                                        </p:tgtEl>
                                        <p:attrNameLst>
                                          <p:attrName>style.visibility</p:attrName>
                                        </p:attrNameLst>
                                      </p:cBhvr>
                                      <p:to>
                                        <p:strVal val="hidden"/>
                                      </p:to>
                                    </p:set>
                                  </p:childTnLst>
                                </p:cTn>
                              </p:par>
                              <p:par>
                                <p:cTn id="349" presetID="10" presetClass="exit" presetSubtype="0" fill="hold" nodeType="withEffect">
                                  <p:stCondLst>
                                    <p:cond delay="0"/>
                                  </p:stCondLst>
                                  <p:childTnLst>
                                    <p:animEffect transition="out" filter="fade">
                                      <p:cBhvr>
                                        <p:cTn id="350" dur="500"/>
                                        <p:tgtEl>
                                          <p:spTgt spid="83"/>
                                        </p:tgtEl>
                                      </p:cBhvr>
                                    </p:animEffect>
                                    <p:set>
                                      <p:cBhvr>
                                        <p:cTn id="351" dur="1" fill="hold">
                                          <p:stCondLst>
                                            <p:cond delay="499"/>
                                          </p:stCondLst>
                                        </p:cTn>
                                        <p:tgtEl>
                                          <p:spTgt spid="83"/>
                                        </p:tgtEl>
                                        <p:attrNameLst>
                                          <p:attrName>style.visibility</p:attrName>
                                        </p:attrNameLst>
                                      </p:cBhvr>
                                      <p:to>
                                        <p:strVal val="hidden"/>
                                      </p:to>
                                    </p:set>
                                  </p:childTnLst>
                                </p:cTn>
                              </p:par>
                              <p:par>
                                <p:cTn id="352" presetID="10" presetClass="exit" presetSubtype="0" fill="hold" nodeType="withEffect">
                                  <p:stCondLst>
                                    <p:cond delay="0"/>
                                  </p:stCondLst>
                                  <p:childTnLst>
                                    <p:animEffect transition="out" filter="fade">
                                      <p:cBhvr>
                                        <p:cTn id="353" dur="500"/>
                                        <p:tgtEl>
                                          <p:spTgt spid="84"/>
                                        </p:tgtEl>
                                      </p:cBhvr>
                                    </p:animEffect>
                                    <p:set>
                                      <p:cBhvr>
                                        <p:cTn id="354" dur="1" fill="hold">
                                          <p:stCondLst>
                                            <p:cond delay="499"/>
                                          </p:stCondLst>
                                        </p:cTn>
                                        <p:tgtEl>
                                          <p:spTgt spid="84"/>
                                        </p:tgtEl>
                                        <p:attrNameLst>
                                          <p:attrName>style.visibility</p:attrName>
                                        </p:attrNameLst>
                                      </p:cBhvr>
                                      <p:to>
                                        <p:strVal val="hidden"/>
                                      </p:to>
                                    </p:set>
                                  </p:childTnLst>
                                </p:cTn>
                              </p:par>
                              <p:par>
                                <p:cTn id="355" presetID="10" presetClass="exit" presetSubtype="0" fill="hold" nodeType="withEffect">
                                  <p:stCondLst>
                                    <p:cond delay="0"/>
                                  </p:stCondLst>
                                  <p:childTnLst>
                                    <p:animEffect transition="out" filter="fade">
                                      <p:cBhvr>
                                        <p:cTn id="356" dur="500"/>
                                        <p:tgtEl>
                                          <p:spTgt spid="85"/>
                                        </p:tgtEl>
                                      </p:cBhvr>
                                    </p:animEffect>
                                    <p:set>
                                      <p:cBhvr>
                                        <p:cTn id="357" dur="1" fill="hold">
                                          <p:stCondLst>
                                            <p:cond delay="499"/>
                                          </p:stCondLst>
                                        </p:cTn>
                                        <p:tgtEl>
                                          <p:spTgt spid="85"/>
                                        </p:tgtEl>
                                        <p:attrNameLst>
                                          <p:attrName>style.visibility</p:attrName>
                                        </p:attrNameLst>
                                      </p:cBhvr>
                                      <p:to>
                                        <p:strVal val="hidden"/>
                                      </p:to>
                                    </p:set>
                                  </p:childTnLst>
                                </p:cTn>
                              </p:par>
                              <p:par>
                                <p:cTn id="358" presetID="10" presetClass="exit" presetSubtype="0" fill="hold" nodeType="withEffect">
                                  <p:stCondLst>
                                    <p:cond delay="0"/>
                                  </p:stCondLst>
                                  <p:childTnLst>
                                    <p:animEffect transition="out" filter="fade">
                                      <p:cBhvr>
                                        <p:cTn id="359" dur="500"/>
                                        <p:tgtEl>
                                          <p:spTgt spid="86"/>
                                        </p:tgtEl>
                                      </p:cBhvr>
                                    </p:animEffect>
                                    <p:set>
                                      <p:cBhvr>
                                        <p:cTn id="360" dur="1" fill="hold">
                                          <p:stCondLst>
                                            <p:cond delay="499"/>
                                          </p:stCondLst>
                                        </p:cTn>
                                        <p:tgtEl>
                                          <p:spTgt spid="86"/>
                                        </p:tgtEl>
                                        <p:attrNameLst>
                                          <p:attrName>style.visibility</p:attrName>
                                        </p:attrNameLst>
                                      </p:cBhvr>
                                      <p:to>
                                        <p:strVal val="hidden"/>
                                      </p:to>
                                    </p:set>
                                  </p:childTnLst>
                                </p:cTn>
                              </p:par>
                              <p:par>
                                <p:cTn id="361" presetID="10" presetClass="exit" presetSubtype="0" fill="hold" nodeType="withEffect">
                                  <p:stCondLst>
                                    <p:cond delay="0"/>
                                  </p:stCondLst>
                                  <p:childTnLst>
                                    <p:animEffect transition="out" filter="fade">
                                      <p:cBhvr>
                                        <p:cTn id="362" dur="500"/>
                                        <p:tgtEl>
                                          <p:spTgt spid="87"/>
                                        </p:tgtEl>
                                      </p:cBhvr>
                                    </p:animEffect>
                                    <p:set>
                                      <p:cBhvr>
                                        <p:cTn id="363" dur="1" fill="hold">
                                          <p:stCondLst>
                                            <p:cond delay="499"/>
                                          </p:stCondLst>
                                        </p:cTn>
                                        <p:tgtEl>
                                          <p:spTgt spid="87"/>
                                        </p:tgtEl>
                                        <p:attrNameLst>
                                          <p:attrName>style.visibility</p:attrName>
                                        </p:attrNameLst>
                                      </p:cBhvr>
                                      <p:to>
                                        <p:strVal val="hidden"/>
                                      </p:to>
                                    </p:set>
                                  </p:childTnLst>
                                </p:cTn>
                              </p:par>
                              <p:par>
                                <p:cTn id="364" presetID="10" presetClass="exit" presetSubtype="0" fill="hold" nodeType="withEffect">
                                  <p:stCondLst>
                                    <p:cond delay="0"/>
                                  </p:stCondLst>
                                  <p:childTnLst>
                                    <p:animEffect transition="out" filter="fade">
                                      <p:cBhvr>
                                        <p:cTn id="365" dur="500"/>
                                        <p:tgtEl>
                                          <p:spTgt spid="88"/>
                                        </p:tgtEl>
                                      </p:cBhvr>
                                    </p:animEffect>
                                    <p:set>
                                      <p:cBhvr>
                                        <p:cTn id="366" dur="1" fill="hold">
                                          <p:stCondLst>
                                            <p:cond delay="499"/>
                                          </p:stCondLst>
                                        </p:cTn>
                                        <p:tgtEl>
                                          <p:spTgt spid="88"/>
                                        </p:tgtEl>
                                        <p:attrNameLst>
                                          <p:attrName>style.visibility</p:attrName>
                                        </p:attrNameLst>
                                      </p:cBhvr>
                                      <p:to>
                                        <p:strVal val="hidden"/>
                                      </p:to>
                                    </p:set>
                                  </p:childTnLst>
                                </p:cTn>
                              </p:par>
                              <p:par>
                                <p:cTn id="367" presetID="10" presetClass="exit" presetSubtype="0" fill="hold" nodeType="withEffect">
                                  <p:stCondLst>
                                    <p:cond delay="0"/>
                                  </p:stCondLst>
                                  <p:childTnLst>
                                    <p:animEffect transition="out" filter="fade">
                                      <p:cBhvr>
                                        <p:cTn id="368" dur="500"/>
                                        <p:tgtEl>
                                          <p:spTgt spid="89"/>
                                        </p:tgtEl>
                                      </p:cBhvr>
                                    </p:animEffect>
                                    <p:set>
                                      <p:cBhvr>
                                        <p:cTn id="369" dur="1" fill="hold">
                                          <p:stCondLst>
                                            <p:cond delay="499"/>
                                          </p:stCondLst>
                                        </p:cTn>
                                        <p:tgtEl>
                                          <p:spTgt spid="89"/>
                                        </p:tgtEl>
                                        <p:attrNameLst>
                                          <p:attrName>style.visibility</p:attrName>
                                        </p:attrNameLst>
                                      </p:cBhvr>
                                      <p:to>
                                        <p:strVal val="hidden"/>
                                      </p:to>
                                    </p:set>
                                  </p:childTnLst>
                                </p:cTn>
                              </p:par>
                              <p:par>
                                <p:cTn id="370" presetID="10" presetClass="exit" presetSubtype="0" fill="hold" nodeType="withEffect">
                                  <p:stCondLst>
                                    <p:cond delay="0"/>
                                  </p:stCondLst>
                                  <p:childTnLst>
                                    <p:animEffect transition="out" filter="fade">
                                      <p:cBhvr>
                                        <p:cTn id="371" dur="500"/>
                                        <p:tgtEl>
                                          <p:spTgt spid="90"/>
                                        </p:tgtEl>
                                      </p:cBhvr>
                                    </p:animEffect>
                                    <p:set>
                                      <p:cBhvr>
                                        <p:cTn id="372" dur="1" fill="hold">
                                          <p:stCondLst>
                                            <p:cond delay="499"/>
                                          </p:stCondLst>
                                        </p:cTn>
                                        <p:tgtEl>
                                          <p:spTgt spid="90"/>
                                        </p:tgtEl>
                                        <p:attrNameLst>
                                          <p:attrName>style.visibility</p:attrName>
                                        </p:attrNameLst>
                                      </p:cBhvr>
                                      <p:to>
                                        <p:strVal val="hidden"/>
                                      </p:to>
                                    </p:set>
                                  </p:childTnLst>
                                </p:cTn>
                              </p:par>
                              <p:par>
                                <p:cTn id="373" presetID="10" presetClass="exit" presetSubtype="0" fill="hold" nodeType="withEffect">
                                  <p:stCondLst>
                                    <p:cond delay="0"/>
                                  </p:stCondLst>
                                  <p:childTnLst>
                                    <p:animEffect transition="out" filter="fade">
                                      <p:cBhvr>
                                        <p:cTn id="374" dur="500"/>
                                        <p:tgtEl>
                                          <p:spTgt spid="91"/>
                                        </p:tgtEl>
                                      </p:cBhvr>
                                    </p:animEffect>
                                    <p:set>
                                      <p:cBhvr>
                                        <p:cTn id="375" dur="1" fill="hold">
                                          <p:stCondLst>
                                            <p:cond delay="499"/>
                                          </p:stCondLst>
                                        </p:cTn>
                                        <p:tgtEl>
                                          <p:spTgt spid="91"/>
                                        </p:tgtEl>
                                        <p:attrNameLst>
                                          <p:attrName>style.visibility</p:attrName>
                                        </p:attrNameLst>
                                      </p:cBhvr>
                                      <p:to>
                                        <p:strVal val="hidden"/>
                                      </p:to>
                                    </p:set>
                                  </p:childTnLst>
                                </p:cTn>
                              </p:par>
                              <p:par>
                                <p:cTn id="376" presetID="10" presetClass="exit" presetSubtype="0" fill="hold" nodeType="withEffect">
                                  <p:stCondLst>
                                    <p:cond delay="0"/>
                                  </p:stCondLst>
                                  <p:childTnLst>
                                    <p:animEffect transition="out" filter="fade">
                                      <p:cBhvr>
                                        <p:cTn id="377" dur="500"/>
                                        <p:tgtEl>
                                          <p:spTgt spid="92"/>
                                        </p:tgtEl>
                                      </p:cBhvr>
                                    </p:animEffect>
                                    <p:set>
                                      <p:cBhvr>
                                        <p:cTn id="378" dur="1" fill="hold">
                                          <p:stCondLst>
                                            <p:cond delay="499"/>
                                          </p:stCondLst>
                                        </p:cTn>
                                        <p:tgtEl>
                                          <p:spTgt spid="92"/>
                                        </p:tgtEl>
                                        <p:attrNameLst>
                                          <p:attrName>style.visibility</p:attrName>
                                        </p:attrNameLst>
                                      </p:cBhvr>
                                      <p:to>
                                        <p:strVal val="hidden"/>
                                      </p:to>
                                    </p:set>
                                  </p:childTnLst>
                                </p:cTn>
                              </p:par>
                              <p:par>
                                <p:cTn id="379" presetID="10" presetClass="exit" presetSubtype="0" fill="hold" nodeType="withEffect">
                                  <p:stCondLst>
                                    <p:cond delay="0"/>
                                  </p:stCondLst>
                                  <p:childTnLst>
                                    <p:animEffect transition="out" filter="fade">
                                      <p:cBhvr>
                                        <p:cTn id="380" dur="500"/>
                                        <p:tgtEl>
                                          <p:spTgt spid="93"/>
                                        </p:tgtEl>
                                      </p:cBhvr>
                                    </p:animEffect>
                                    <p:set>
                                      <p:cBhvr>
                                        <p:cTn id="381" dur="1" fill="hold">
                                          <p:stCondLst>
                                            <p:cond delay="499"/>
                                          </p:stCondLst>
                                        </p:cTn>
                                        <p:tgtEl>
                                          <p:spTgt spid="93"/>
                                        </p:tgtEl>
                                        <p:attrNameLst>
                                          <p:attrName>style.visibility</p:attrName>
                                        </p:attrNameLst>
                                      </p:cBhvr>
                                      <p:to>
                                        <p:strVal val="hidden"/>
                                      </p:to>
                                    </p:set>
                                  </p:childTnLst>
                                </p:cTn>
                              </p:par>
                              <p:par>
                                <p:cTn id="382" presetID="10" presetClass="exit" presetSubtype="0" fill="hold" nodeType="withEffect">
                                  <p:stCondLst>
                                    <p:cond delay="0"/>
                                  </p:stCondLst>
                                  <p:childTnLst>
                                    <p:animEffect transition="out" filter="fade">
                                      <p:cBhvr>
                                        <p:cTn id="383" dur="500"/>
                                        <p:tgtEl>
                                          <p:spTgt spid="94"/>
                                        </p:tgtEl>
                                      </p:cBhvr>
                                    </p:animEffect>
                                    <p:set>
                                      <p:cBhvr>
                                        <p:cTn id="384" dur="1" fill="hold">
                                          <p:stCondLst>
                                            <p:cond delay="499"/>
                                          </p:stCondLst>
                                        </p:cTn>
                                        <p:tgtEl>
                                          <p:spTgt spid="94"/>
                                        </p:tgtEl>
                                        <p:attrNameLst>
                                          <p:attrName>style.visibility</p:attrName>
                                        </p:attrNameLst>
                                      </p:cBhvr>
                                      <p:to>
                                        <p:strVal val="hidden"/>
                                      </p:to>
                                    </p:set>
                                  </p:childTnLst>
                                </p:cTn>
                              </p:par>
                              <p:par>
                                <p:cTn id="385" presetID="10" presetClass="exit" presetSubtype="0" fill="hold" nodeType="withEffect">
                                  <p:stCondLst>
                                    <p:cond delay="0"/>
                                  </p:stCondLst>
                                  <p:childTnLst>
                                    <p:animEffect transition="out" filter="fade">
                                      <p:cBhvr>
                                        <p:cTn id="386" dur="500"/>
                                        <p:tgtEl>
                                          <p:spTgt spid="95"/>
                                        </p:tgtEl>
                                      </p:cBhvr>
                                    </p:animEffect>
                                    <p:set>
                                      <p:cBhvr>
                                        <p:cTn id="387" dur="1" fill="hold">
                                          <p:stCondLst>
                                            <p:cond delay="499"/>
                                          </p:stCondLst>
                                        </p:cTn>
                                        <p:tgtEl>
                                          <p:spTgt spid="95"/>
                                        </p:tgtEl>
                                        <p:attrNameLst>
                                          <p:attrName>style.visibility</p:attrName>
                                        </p:attrNameLst>
                                      </p:cBhvr>
                                      <p:to>
                                        <p:strVal val="hidden"/>
                                      </p:to>
                                    </p:set>
                                  </p:childTnLst>
                                </p:cTn>
                              </p:par>
                              <p:par>
                                <p:cTn id="388" presetID="10" presetClass="exit" presetSubtype="0" fill="hold" nodeType="withEffect">
                                  <p:stCondLst>
                                    <p:cond delay="0"/>
                                  </p:stCondLst>
                                  <p:childTnLst>
                                    <p:animEffect transition="out" filter="fade">
                                      <p:cBhvr>
                                        <p:cTn id="389" dur="500"/>
                                        <p:tgtEl>
                                          <p:spTgt spid="96"/>
                                        </p:tgtEl>
                                      </p:cBhvr>
                                    </p:animEffect>
                                    <p:set>
                                      <p:cBhvr>
                                        <p:cTn id="390" dur="1" fill="hold">
                                          <p:stCondLst>
                                            <p:cond delay="499"/>
                                          </p:stCondLst>
                                        </p:cTn>
                                        <p:tgtEl>
                                          <p:spTgt spid="96"/>
                                        </p:tgtEl>
                                        <p:attrNameLst>
                                          <p:attrName>style.visibility</p:attrName>
                                        </p:attrNameLst>
                                      </p:cBhvr>
                                      <p:to>
                                        <p:strVal val="hidden"/>
                                      </p:to>
                                    </p:set>
                                  </p:childTnLst>
                                </p:cTn>
                              </p:par>
                              <p:par>
                                <p:cTn id="391" presetID="10" presetClass="exit" presetSubtype="0" fill="hold" nodeType="withEffect">
                                  <p:stCondLst>
                                    <p:cond delay="0"/>
                                  </p:stCondLst>
                                  <p:childTnLst>
                                    <p:animEffect transition="out" filter="fade">
                                      <p:cBhvr>
                                        <p:cTn id="392" dur="500"/>
                                        <p:tgtEl>
                                          <p:spTgt spid="97"/>
                                        </p:tgtEl>
                                      </p:cBhvr>
                                    </p:animEffect>
                                    <p:set>
                                      <p:cBhvr>
                                        <p:cTn id="393" dur="1" fill="hold">
                                          <p:stCondLst>
                                            <p:cond delay="499"/>
                                          </p:stCondLst>
                                        </p:cTn>
                                        <p:tgtEl>
                                          <p:spTgt spid="97"/>
                                        </p:tgtEl>
                                        <p:attrNameLst>
                                          <p:attrName>style.visibility</p:attrName>
                                        </p:attrNameLst>
                                      </p:cBhvr>
                                      <p:to>
                                        <p:strVal val="hidden"/>
                                      </p:to>
                                    </p:set>
                                  </p:childTnLst>
                                </p:cTn>
                              </p:par>
                              <p:par>
                                <p:cTn id="394" presetID="10" presetClass="exit" presetSubtype="0" fill="hold" nodeType="withEffect">
                                  <p:stCondLst>
                                    <p:cond delay="0"/>
                                  </p:stCondLst>
                                  <p:childTnLst>
                                    <p:animEffect transition="out" filter="fade">
                                      <p:cBhvr>
                                        <p:cTn id="395" dur="500"/>
                                        <p:tgtEl>
                                          <p:spTgt spid="98"/>
                                        </p:tgtEl>
                                      </p:cBhvr>
                                    </p:animEffect>
                                    <p:set>
                                      <p:cBhvr>
                                        <p:cTn id="396" dur="1" fill="hold">
                                          <p:stCondLst>
                                            <p:cond delay="499"/>
                                          </p:stCondLst>
                                        </p:cTn>
                                        <p:tgtEl>
                                          <p:spTgt spid="98"/>
                                        </p:tgtEl>
                                        <p:attrNameLst>
                                          <p:attrName>style.visibility</p:attrName>
                                        </p:attrNameLst>
                                      </p:cBhvr>
                                      <p:to>
                                        <p:strVal val="hidden"/>
                                      </p:to>
                                    </p:set>
                                  </p:childTnLst>
                                </p:cTn>
                              </p:par>
                              <p:par>
                                <p:cTn id="397" presetID="10" presetClass="exit" presetSubtype="0" fill="hold" nodeType="withEffect">
                                  <p:stCondLst>
                                    <p:cond delay="0"/>
                                  </p:stCondLst>
                                  <p:childTnLst>
                                    <p:animEffect transition="out" filter="fade">
                                      <p:cBhvr>
                                        <p:cTn id="398" dur="500"/>
                                        <p:tgtEl>
                                          <p:spTgt spid="99"/>
                                        </p:tgtEl>
                                      </p:cBhvr>
                                    </p:animEffect>
                                    <p:set>
                                      <p:cBhvr>
                                        <p:cTn id="399" dur="1" fill="hold">
                                          <p:stCondLst>
                                            <p:cond delay="499"/>
                                          </p:stCondLst>
                                        </p:cTn>
                                        <p:tgtEl>
                                          <p:spTgt spid="99"/>
                                        </p:tgtEl>
                                        <p:attrNameLst>
                                          <p:attrName>style.visibility</p:attrName>
                                        </p:attrNameLst>
                                      </p:cBhvr>
                                      <p:to>
                                        <p:strVal val="hidden"/>
                                      </p:to>
                                    </p:set>
                                  </p:childTnLst>
                                </p:cTn>
                              </p:par>
                              <p:par>
                                <p:cTn id="400" presetID="10" presetClass="exit" presetSubtype="0" fill="hold" nodeType="withEffect">
                                  <p:stCondLst>
                                    <p:cond delay="0"/>
                                  </p:stCondLst>
                                  <p:childTnLst>
                                    <p:animEffect transition="out" filter="fade">
                                      <p:cBhvr>
                                        <p:cTn id="401" dur="500"/>
                                        <p:tgtEl>
                                          <p:spTgt spid="100"/>
                                        </p:tgtEl>
                                      </p:cBhvr>
                                    </p:animEffect>
                                    <p:set>
                                      <p:cBhvr>
                                        <p:cTn id="402" dur="1" fill="hold">
                                          <p:stCondLst>
                                            <p:cond delay="499"/>
                                          </p:stCondLst>
                                        </p:cTn>
                                        <p:tgtEl>
                                          <p:spTgt spid="100"/>
                                        </p:tgtEl>
                                        <p:attrNameLst>
                                          <p:attrName>style.visibility</p:attrName>
                                        </p:attrNameLst>
                                      </p:cBhvr>
                                      <p:to>
                                        <p:strVal val="hidden"/>
                                      </p:to>
                                    </p:set>
                                  </p:childTnLst>
                                </p:cTn>
                              </p:par>
                              <p:par>
                                <p:cTn id="403" presetID="10" presetClass="exit" presetSubtype="0" fill="hold" nodeType="withEffect">
                                  <p:stCondLst>
                                    <p:cond delay="0"/>
                                  </p:stCondLst>
                                  <p:childTnLst>
                                    <p:animEffect transition="out" filter="fade">
                                      <p:cBhvr>
                                        <p:cTn id="404" dur="500"/>
                                        <p:tgtEl>
                                          <p:spTgt spid="101"/>
                                        </p:tgtEl>
                                      </p:cBhvr>
                                    </p:animEffect>
                                    <p:set>
                                      <p:cBhvr>
                                        <p:cTn id="405" dur="1" fill="hold">
                                          <p:stCondLst>
                                            <p:cond delay="499"/>
                                          </p:stCondLst>
                                        </p:cTn>
                                        <p:tgtEl>
                                          <p:spTgt spid="101"/>
                                        </p:tgtEl>
                                        <p:attrNameLst>
                                          <p:attrName>style.visibility</p:attrName>
                                        </p:attrNameLst>
                                      </p:cBhvr>
                                      <p:to>
                                        <p:strVal val="hidden"/>
                                      </p:to>
                                    </p:set>
                                  </p:childTnLst>
                                </p:cTn>
                              </p:par>
                              <p:par>
                                <p:cTn id="406" presetID="10" presetClass="exit" presetSubtype="0" fill="hold" nodeType="withEffect">
                                  <p:stCondLst>
                                    <p:cond delay="0"/>
                                  </p:stCondLst>
                                  <p:childTnLst>
                                    <p:animEffect transition="out" filter="fade">
                                      <p:cBhvr>
                                        <p:cTn id="407" dur="500"/>
                                        <p:tgtEl>
                                          <p:spTgt spid="102"/>
                                        </p:tgtEl>
                                      </p:cBhvr>
                                    </p:animEffect>
                                    <p:set>
                                      <p:cBhvr>
                                        <p:cTn id="408" dur="1" fill="hold">
                                          <p:stCondLst>
                                            <p:cond delay="499"/>
                                          </p:stCondLst>
                                        </p:cTn>
                                        <p:tgtEl>
                                          <p:spTgt spid="102"/>
                                        </p:tgtEl>
                                        <p:attrNameLst>
                                          <p:attrName>style.visibility</p:attrName>
                                        </p:attrNameLst>
                                      </p:cBhvr>
                                      <p:to>
                                        <p:strVal val="hidden"/>
                                      </p:to>
                                    </p:set>
                                  </p:childTnLst>
                                </p:cTn>
                              </p:par>
                              <p:par>
                                <p:cTn id="409" presetID="10" presetClass="exit" presetSubtype="0" fill="hold" nodeType="withEffect">
                                  <p:stCondLst>
                                    <p:cond delay="0"/>
                                  </p:stCondLst>
                                  <p:childTnLst>
                                    <p:animEffect transition="out" filter="fade">
                                      <p:cBhvr>
                                        <p:cTn id="410" dur="500"/>
                                        <p:tgtEl>
                                          <p:spTgt spid="103"/>
                                        </p:tgtEl>
                                      </p:cBhvr>
                                    </p:animEffect>
                                    <p:set>
                                      <p:cBhvr>
                                        <p:cTn id="411" dur="1" fill="hold">
                                          <p:stCondLst>
                                            <p:cond delay="499"/>
                                          </p:stCondLst>
                                        </p:cTn>
                                        <p:tgtEl>
                                          <p:spTgt spid="103"/>
                                        </p:tgtEl>
                                        <p:attrNameLst>
                                          <p:attrName>style.visibility</p:attrName>
                                        </p:attrNameLst>
                                      </p:cBhvr>
                                      <p:to>
                                        <p:strVal val="hidden"/>
                                      </p:to>
                                    </p:set>
                                  </p:childTnLst>
                                </p:cTn>
                              </p:par>
                              <p:par>
                                <p:cTn id="412" presetID="10" presetClass="exit" presetSubtype="0" fill="hold" nodeType="withEffect">
                                  <p:stCondLst>
                                    <p:cond delay="0"/>
                                  </p:stCondLst>
                                  <p:childTnLst>
                                    <p:animEffect transition="out" filter="fade">
                                      <p:cBhvr>
                                        <p:cTn id="413" dur="500"/>
                                        <p:tgtEl>
                                          <p:spTgt spid="104"/>
                                        </p:tgtEl>
                                      </p:cBhvr>
                                    </p:animEffect>
                                    <p:set>
                                      <p:cBhvr>
                                        <p:cTn id="414" dur="1" fill="hold">
                                          <p:stCondLst>
                                            <p:cond delay="499"/>
                                          </p:stCondLst>
                                        </p:cTn>
                                        <p:tgtEl>
                                          <p:spTgt spid="104"/>
                                        </p:tgtEl>
                                        <p:attrNameLst>
                                          <p:attrName>style.visibility</p:attrName>
                                        </p:attrNameLst>
                                      </p:cBhvr>
                                      <p:to>
                                        <p:strVal val="hidden"/>
                                      </p:to>
                                    </p:set>
                                  </p:childTnLst>
                                </p:cTn>
                              </p:par>
                              <p:par>
                                <p:cTn id="415" presetID="10" presetClass="exit" presetSubtype="0" fill="hold" nodeType="withEffect">
                                  <p:stCondLst>
                                    <p:cond delay="0"/>
                                  </p:stCondLst>
                                  <p:childTnLst>
                                    <p:animEffect transition="out" filter="fade">
                                      <p:cBhvr>
                                        <p:cTn id="416" dur="500"/>
                                        <p:tgtEl>
                                          <p:spTgt spid="105"/>
                                        </p:tgtEl>
                                      </p:cBhvr>
                                    </p:animEffect>
                                    <p:set>
                                      <p:cBhvr>
                                        <p:cTn id="417" dur="1" fill="hold">
                                          <p:stCondLst>
                                            <p:cond delay="499"/>
                                          </p:stCondLst>
                                        </p:cTn>
                                        <p:tgtEl>
                                          <p:spTgt spid="105"/>
                                        </p:tgtEl>
                                        <p:attrNameLst>
                                          <p:attrName>style.visibility</p:attrName>
                                        </p:attrNameLst>
                                      </p:cBhvr>
                                      <p:to>
                                        <p:strVal val="hidden"/>
                                      </p:to>
                                    </p:set>
                                  </p:childTnLst>
                                </p:cTn>
                              </p:par>
                            </p:childTnLst>
                          </p:cTn>
                        </p:par>
                        <p:par>
                          <p:cTn id="418" fill="hold">
                            <p:stCondLst>
                              <p:cond delay="500"/>
                            </p:stCondLst>
                            <p:childTnLst>
                              <p:par>
                                <p:cTn id="419" presetID="10" presetClass="entr" presetSubtype="0" fill="hold" nodeType="afterEffect">
                                  <p:stCondLst>
                                    <p:cond delay="0"/>
                                  </p:stCondLst>
                                  <p:childTnLst>
                                    <p:set>
                                      <p:cBhvr>
                                        <p:cTn id="420" dur="1" fill="hold">
                                          <p:stCondLst>
                                            <p:cond delay="0"/>
                                          </p:stCondLst>
                                        </p:cTn>
                                        <p:tgtEl>
                                          <p:spTgt spid="106"/>
                                        </p:tgtEl>
                                        <p:attrNameLst>
                                          <p:attrName>style.visibility</p:attrName>
                                        </p:attrNameLst>
                                      </p:cBhvr>
                                      <p:to>
                                        <p:strVal val="visible"/>
                                      </p:to>
                                    </p:set>
                                    <p:animEffect transition="in" filter="fade">
                                      <p:cBhvr>
                                        <p:cTn id="421" dur="500"/>
                                        <p:tgtEl>
                                          <p:spTgt spid="106"/>
                                        </p:tgtEl>
                                      </p:cBhvr>
                                    </p:animEffect>
                                  </p:childTnLst>
                                </p:cTn>
                              </p:par>
                              <p:par>
                                <p:cTn id="422" presetID="10" presetClass="entr" presetSubtype="0" fill="hold" nodeType="withEffect">
                                  <p:stCondLst>
                                    <p:cond delay="0"/>
                                  </p:stCondLst>
                                  <p:childTnLst>
                                    <p:set>
                                      <p:cBhvr>
                                        <p:cTn id="423" dur="1" fill="hold">
                                          <p:stCondLst>
                                            <p:cond delay="0"/>
                                          </p:stCondLst>
                                        </p:cTn>
                                        <p:tgtEl>
                                          <p:spTgt spid="107"/>
                                        </p:tgtEl>
                                        <p:attrNameLst>
                                          <p:attrName>style.visibility</p:attrName>
                                        </p:attrNameLst>
                                      </p:cBhvr>
                                      <p:to>
                                        <p:strVal val="visible"/>
                                      </p:to>
                                    </p:set>
                                    <p:animEffect transition="in" filter="fade">
                                      <p:cBhvr>
                                        <p:cTn id="42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ontents"/>
          <p:cNvSpPr txBox="1">
            <a:spLocks noGrp="1"/>
          </p:cNvSpPr>
          <p:nvPr>
            <p:ph type="title"/>
          </p:nvPr>
        </p:nvSpPr>
        <p:spPr>
          <a:xfrm>
            <a:off x="1163903" y="1087484"/>
            <a:ext cx="6324600" cy="1648460"/>
          </a:xfrm>
          <a:prstGeom prst="rect">
            <a:avLst/>
          </a:prstGeom>
        </p:spPr>
        <p:txBody>
          <a:bodyPr>
            <a:normAutofit fontScale="90000"/>
          </a:bodyPr>
          <a:lstStyle/>
          <a:p>
            <a:r>
              <a:rPr sz="13800" b="1" dirty="0">
                <a:latin typeface="Nyala" panose="02000504070300020003" pitchFamily="2" charset="0"/>
              </a:rPr>
              <a:t>Contents</a:t>
            </a:r>
          </a:p>
        </p:txBody>
      </p:sp>
      <p:grpSp>
        <p:nvGrpSpPr>
          <p:cNvPr id="12" name="Group 11">
            <a:extLst>
              <a:ext uri="{FF2B5EF4-FFF2-40B4-BE49-F238E27FC236}">
                <a16:creationId xmlns:a16="http://schemas.microsoft.com/office/drawing/2014/main" id="{55DFE977-96A9-C436-5899-AD454E1AF12D}"/>
              </a:ext>
            </a:extLst>
          </p:cNvPr>
          <p:cNvGrpSpPr/>
          <p:nvPr/>
        </p:nvGrpSpPr>
        <p:grpSpPr>
          <a:xfrm>
            <a:off x="1163903" y="2714436"/>
            <a:ext cx="3664465" cy="3701526"/>
            <a:chOff x="1434451" y="2727960"/>
            <a:chExt cx="3664465" cy="3701526"/>
          </a:xfrm>
        </p:grpSpPr>
        <p:sp>
          <p:nvSpPr>
            <p:cNvPr id="3" name="TextBox 2">
              <a:extLst>
                <a:ext uri="{FF2B5EF4-FFF2-40B4-BE49-F238E27FC236}">
                  <a16:creationId xmlns:a16="http://schemas.microsoft.com/office/drawing/2014/main" id="{CCF55C3B-F611-F7D1-F83E-440499E46B38}"/>
                </a:ext>
              </a:extLst>
            </p:cNvPr>
            <p:cNvSpPr txBox="1"/>
            <p:nvPr/>
          </p:nvSpPr>
          <p:spPr>
            <a:xfrm>
              <a:off x="2880360" y="2727960"/>
              <a:ext cx="621965" cy="270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16600" b="0" i="0" u="none" strike="noStrike" cap="none" spc="0" normalizeH="0" baseline="0">
                  <a:ln>
                    <a:noFill/>
                  </a:ln>
                  <a:solidFill>
                    <a:srgbClr val="000000"/>
                  </a:solidFill>
                  <a:effectLst/>
                  <a:uFillTx/>
                  <a:latin typeface="Nyala" panose="02000504070300020003" pitchFamily="2" charset="0"/>
                  <a:sym typeface="Canela Text Regular"/>
                </a:rPr>
                <a:t>1</a:t>
              </a:r>
            </a:p>
          </p:txBody>
        </p:sp>
        <p:sp>
          <p:nvSpPr>
            <p:cNvPr id="8" name="TextBox 7">
              <a:extLst>
                <a:ext uri="{FF2B5EF4-FFF2-40B4-BE49-F238E27FC236}">
                  <a16:creationId xmlns:a16="http://schemas.microsoft.com/office/drawing/2014/main" id="{16F5D9E6-C4F0-DFBD-0774-E8CA9FA29D06}"/>
                </a:ext>
              </a:extLst>
            </p:cNvPr>
            <p:cNvSpPr txBox="1"/>
            <p:nvPr/>
          </p:nvSpPr>
          <p:spPr>
            <a:xfrm>
              <a:off x="1434451" y="5465119"/>
              <a:ext cx="366446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000" b="1" i="0" u="none" strike="noStrike" cap="none" spc="0" normalizeH="0" baseline="0">
                  <a:ln>
                    <a:noFill/>
                  </a:ln>
                  <a:solidFill>
                    <a:srgbClr val="000000"/>
                  </a:solidFill>
                  <a:effectLst/>
                  <a:uFillTx/>
                  <a:latin typeface="Helvetica" pitchFamily="2" charset="0"/>
                  <a:sym typeface="Canela Text Regular"/>
                </a:rPr>
                <a:t>What is ICMP?</a:t>
              </a:r>
            </a:p>
          </p:txBody>
        </p:sp>
      </p:grpSp>
      <p:grpSp>
        <p:nvGrpSpPr>
          <p:cNvPr id="13" name="Group 12">
            <a:extLst>
              <a:ext uri="{FF2B5EF4-FFF2-40B4-BE49-F238E27FC236}">
                <a16:creationId xmlns:a16="http://schemas.microsoft.com/office/drawing/2014/main" id="{9FCDBC89-10C8-229E-918F-57CA07D44A60}"/>
              </a:ext>
            </a:extLst>
          </p:cNvPr>
          <p:cNvGrpSpPr/>
          <p:nvPr/>
        </p:nvGrpSpPr>
        <p:grpSpPr>
          <a:xfrm>
            <a:off x="6664257" y="2714436"/>
            <a:ext cx="5600892" cy="3643752"/>
            <a:chOff x="6934805" y="2727960"/>
            <a:chExt cx="5600892" cy="3643752"/>
          </a:xfrm>
        </p:grpSpPr>
        <p:sp>
          <p:nvSpPr>
            <p:cNvPr id="4" name="TextBox 3">
              <a:extLst>
                <a:ext uri="{FF2B5EF4-FFF2-40B4-BE49-F238E27FC236}">
                  <a16:creationId xmlns:a16="http://schemas.microsoft.com/office/drawing/2014/main" id="{5BAABB92-704F-D416-DD72-56FBDB697EA6}"/>
                </a:ext>
              </a:extLst>
            </p:cNvPr>
            <p:cNvSpPr txBox="1"/>
            <p:nvPr/>
          </p:nvSpPr>
          <p:spPr>
            <a:xfrm>
              <a:off x="9102867" y="2727960"/>
              <a:ext cx="1041952" cy="270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16600" i="0" u="none" strike="noStrike" cap="none" spc="0" normalizeH="0" baseline="0">
                  <a:ln>
                    <a:noFill/>
                  </a:ln>
                  <a:solidFill>
                    <a:srgbClr val="000000"/>
                  </a:solidFill>
                  <a:effectLst/>
                  <a:uFillTx/>
                  <a:latin typeface="Nyala" panose="02000504070300020003" pitchFamily="2" charset="0"/>
                  <a:sym typeface="Canela Text Regular"/>
                </a:rPr>
                <a:t>2</a:t>
              </a:r>
            </a:p>
          </p:txBody>
        </p:sp>
        <p:sp>
          <p:nvSpPr>
            <p:cNvPr id="9" name="TextBox 8">
              <a:extLst>
                <a:ext uri="{FF2B5EF4-FFF2-40B4-BE49-F238E27FC236}">
                  <a16:creationId xmlns:a16="http://schemas.microsoft.com/office/drawing/2014/main" id="{8DC44DC1-C4F0-3A6C-4AA6-D8B89F9F7120}"/>
                </a:ext>
              </a:extLst>
            </p:cNvPr>
            <p:cNvSpPr txBox="1"/>
            <p:nvPr/>
          </p:nvSpPr>
          <p:spPr>
            <a:xfrm>
              <a:off x="6934805" y="5407345"/>
              <a:ext cx="56008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000" b="1" i="0" u="none" strike="noStrike" cap="none" spc="0" normalizeH="0" baseline="0">
                  <a:ln>
                    <a:noFill/>
                  </a:ln>
                  <a:solidFill>
                    <a:srgbClr val="000000"/>
                  </a:solidFill>
                  <a:effectLst/>
                  <a:uFillTx/>
                  <a:latin typeface="Helvetica" pitchFamily="2" charset="0"/>
                  <a:sym typeface="Canela Text Regular"/>
                </a:rPr>
                <a:t>How does ICMP work?</a:t>
              </a:r>
            </a:p>
          </p:txBody>
        </p:sp>
      </p:grpSp>
      <p:grpSp>
        <p:nvGrpSpPr>
          <p:cNvPr id="14" name="Group 13">
            <a:extLst>
              <a:ext uri="{FF2B5EF4-FFF2-40B4-BE49-F238E27FC236}">
                <a16:creationId xmlns:a16="http://schemas.microsoft.com/office/drawing/2014/main" id="{6EFFD606-29BD-144B-99EC-923C62E3F0E0}"/>
              </a:ext>
            </a:extLst>
          </p:cNvPr>
          <p:cNvGrpSpPr/>
          <p:nvPr/>
        </p:nvGrpSpPr>
        <p:grpSpPr>
          <a:xfrm>
            <a:off x="13541590" y="2714436"/>
            <a:ext cx="3866443" cy="4533227"/>
            <a:chOff x="13812138" y="2727960"/>
            <a:chExt cx="3866443" cy="4533227"/>
          </a:xfrm>
        </p:grpSpPr>
        <p:sp>
          <p:nvSpPr>
            <p:cNvPr id="5" name="TextBox 4">
              <a:extLst>
                <a:ext uri="{FF2B5EF4-FFF2-40B4-BE49-F238E27FC236}">
                  <a16:creationId xmlns:a16="http://schemas.microsoft.com/office/drawing/2014/main" id="{AA697F78-7FE6-D6DD-6631-D15CD829B378}"/>
                </a:ext>
              </a:extLst>
            </p:cNvPr>
            <p:cNvSpPr txBox="1"/>
            <p:nvPr/>
          </p:nvSpPr>
          <p:spPr>
            <a:xfrm>
              <a:off x="15257246" y="2727960"/>
              <a:ext cx="976229" cy="24878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15000" b="0" i="0" u="none" strike="noStrike" cap="none" spc="0" normalizeH="0" baseline="0">
                  <a:ln>
                    <a:noFill/>
                  </a:ln>
                  <a:solidFill>
                    <a:srgbClr val="000000"/>
                  </a:solidFill>
                  <a:effectLst/>
                  <a:uFillTx/>
                  <a:latin typeface="Nyala" panose="02000504070300020003" pitchFamily="2" charset="0"/>
                  <a:sym typeface="Canela Text Regular"/>
                </a:rPr>
                <a:t>3</a:t>
              </a:r>
            </a:p>
          </p:txBody>
        </p:sp>
        <p:sp>
          <p:nvSpPr>
            <p:cNvPr id="10" name="TextBox 9">
              <a:extLst>
                <a:ext uri="{FF2B5EF4-FFF2-40B4-BE49-F238E27FC236}">
                  <a16:creationId xmlns:a16="http://schemas.microsoft.com/office/drawing/2014/main" id="{C613089C-0BA4-F225-869C-649A713AD1B3}"/>
                </a:ext>
              </a:extLst>
            </p:cNvPr>
            <p:cNvSpPr txBox="1"/>
            <p:nvPr/>
          </p:nvSpPr>
          <p:spPr>
            <a:xfrm>
              <a:off x="13812138" y="5435046"/>
              <a:ext cx="386644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4000" b="1" i="0" u="none" strike="noStrike" cap="none" spc="0" normalizeH="0" baseline="0">
                  <a:ln>
                    <a:noFill/>
                  </a:ln>
                  <a:solidFill>
                    <a:srgbClr val="000000"/>
                  </a:solidFill>
                  <a:effectLst/>
                  <a:uFillTx/>
                  <a:latin typeface="Helvetica" pitchFamily="2" charset="0"/>
                  <a:sym typeface="Canela Text Regular"/>
                </a:rPr>
                <a:t>ICMP message </a:t>
              </a:r>
            </a:p>
            <a:p>
              <a:pPr marL="0" marR="0" indent="0" algn="ctr" defTabSz="2438338" rtl="0" fontAlgn="auto" latinLnBrk="0" hangingPunct="0">
                <a:lnSpc>
                  <a:spcPct val="90000"/>
                </a:lnSpc>
                <a:spcBef>
                  <a:spcPts val="2400"/>
                </a:spcBef>
                <a:spcAft>
                  <a:spcPts val="0"/>
                </a:spcAft>
                <a:buClrTx/>
                <a:buSzTx/>
                <a:buFontTx/>
                <a:buNone/>
                <a:tabLst/>
              </a:pPr>
              <a:r>
                <a:rPr kumimoji="0" lang="en-BY" sz="4000" b="1" i="0" u="none" strike="noStrike" cap="none" spc="0" normalizeH="0" baseline="0">
                  <a:ln>
                    <a:noFill/>
                  </a:ln>
                  <a:solidFill>
                    <a:srgbClr val="000000"/>
                  </a:solidFill>
                  <a:effectLst/>
                  <a:uFillTx/>
                  <a:latin typeface="Helvetica" pitchFamily="2" charset="0"/>
                  <a:sym typeface="Canela Text Regular"/>
                </a:rPr>
                <a:t>classification</a:t>
              </a:r>
            </a:p>
          </p:txBody>
        </p:sp>
      </p:grpSp>
      <p:grpSp>
        <p:nvGrpSpPr>
          <p:cNvPr id="15" name="Group 14">
            <a:extLst>
              <a:ext uri="{FF2B5EF4-FFF2-40B4-BE49-F238E27FC236}">
                <a16:creationId xmlns:a16="http://schemas.microsoft.com/office/drawing/2014/main" id="{831068AD-79C0-317D-4A9D-02EE648BD6F1}"/>
              </a:ext>
            </a:extLst>
          </p:cNvPr>
          <p:cNvGrpSpPr/>
          <p:nvPr/>
        </p:nvGrpSpPr>
        <p:grpSpPr>
          <a:xfrm>
            <a:off x="20217747" y="2492837"/>
            <a:ext cx="3124253" cy="3865351"/>
            <a:chOff x="20488295" y="2506361"/>
            <a:chExt cx="3124253" cy="3865351"/>
          </a:xfrm>
        </p:grpSpPr>
        <p:sp>
          <p:nvSpPr>
            <p:cNvPr id="6" name="TextBox 5">
              <a:extLst>
                <a:ext uri="{FF2B5EF4-FFF2-40B4-BE49-F238E27FC236}">
                  <a16:creationId xmlns:a16="http://schemas.microsoft.com/office/drawing/2014/main" id="{952100EE-96C1-E2A8-8F99-19269637AA77}"/>
                </a:ext>
              </a:extLst>
            </p:cNvPr>
            <p:cNvSpPr txBox="1"/>
            <p:nvPr/>
          </p:nvSpPr>
          <p:spPr>
            <a:xfrm>
              <a:off x="21345902" y="2506361"/>
              <a:ext cx="1155766" cy="270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lang="en-BY" sz="16600">
                  <a:latin typeface="Nyala" panose="02000504070300020003" pitchFamily="2" charset="0"/>
                </a:rPr>
                <a:t>4</a:t>
              </a:r>
              <a:endParaRPr kumimoji="0" lang="en-BY" sz="16600" b="0" i="0" u="none" strike="noStrike" cap="none" spc="0" normalizeH="0" baseline="0">
                <a:ln>
                  <a:noFill/>
                </a:ln>
                <a:solidFill>
                  <a:srgbClr val="000000"/>
                </a:solidFill>
                <a:effectLst/>
                <a:uFillTx/>
                <a:latin typeface="Nyala" panose="02000504070300020003" pitchFamily="2" charset="0"/>
                <a:sym typeface="Canela Text Regular"/>
              </a:endParaRPr>
            </a:p>
          </p:txBody>
        </p:sp>
        <p:sp>
          <p:nvSpPr>
            <p:cNvPr id="11" name="TextBox 10">
              <a:extLst>
                <a:ext uri="{FF2B5EF4-FFF2-40B4-BE49-F238E27FC236}">
                  <a16:creationId xmlns:a16="http://schemas.microsoft.com/office/drawing/2014/main" id="{F05A87B4-2848-903D-01FD-B6A2367B3528}"/>
                </a:ext>
              </a:extLst>
            </p:cNvPr>
            <p:cNvSpPr txBox="1"/>
            <p:nvPr/>
          </p:nvSpPr>
          <p:spPr>
            <a:xfrm>
              <a:off x="20488295" y="5407345"/>
              <a:ext cx="31242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000" b="1" i="0" u="none" strike="noStrike" cap="none" spc="0" normalizeH="0" baseline="0">
                  <a:ln>
                    <a:noFill/>
                  </a:ln>
                  <a:solidFill>
                    <a:srgbClr val="000000"/>
                  </a:solidFill>
                  <a:effectLst/>
                  <a:uFillTx/>
                  <a:latin typeface="Helvetica" pitchFamily="2" charset="0"/>
                  <a:sym typeface="Canela Text Regular"/>
                </a:rPr>
                <a:t>ICMP issues</a:t>
              </a:r>
            </a:p>
          </p:txBody>
        </p:sp>
      </p:grpSp>
      <p:sp>
        <p:nvSpPr>
          <p:cNvPr id="16" name="TextBox 15">
            <a:extLst>
              <a:ext uri="{FF2B5EF4-FFF2-40B4-BE49-F238E27FC236}">
                <a16:creationId xmlns:a16="http://schemas.microsoft.com/office/drawing/2014/main" id="{238A2C0B-01AA-F605-EACF-7FD7AA4B09DB}"/>
              </a:ext>
            </a:extLst>
          </p:cNvPr>
          <p:cNvSpPr txBox="1"/>
          <p:nvPr/>
        </p:nvSpPr>
        <p:spPr>
          <a:xfrm>
            <a:off x="511133" y="7672433"/>
            <a:ext cx="5245026"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BY" sz="3600" b="0" i="0" u="none" strike="noStrike" cap="none" spc="0" normalizeH="0" baseline="0">
                <a:ln>
                  <a:noFill/>
                </a:ln>
                <a:solidFill>
                  <a:srgbClr val="000000"/>
                </a:solidFill>
                <a:effectLst/>
                <a:uFillTx/>
                <a:latin typeface="Helvetica" pitchFamily="2" charset="0"/>
                <a:sym typeface="Canela Text Regular"/>
              </a:rPr>
              <a:t>The definition of ICMP</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BY" sz="3600">
                <a:latin typeface="Helvetica" pitchFamily="2" charset="0"/>
              </a:rPr>
              <a:t>Where it is used?</a:t>
            </a:r>
            <a:endParaRPr kumimoji="0" lang="en-BY" sz="3600" b="0" i="0" u="none" strike="noStrike" cap="none" spc="0" normalizeH="0" baseline="0">
              <a:ln>
                <a:noFill/>
              </a:ln>
              <a:solidFill>
                <a:srgbClr val="000000"/>
              </a:solidFill>
              <a:effectLst/>
              <a:uFillTx/>
              <a:latin typeface="Helvetica" pitchFamily="2" charset="0"/>
              <a:sym typeface="Canela Text Regular"/>
            </a:endParaRP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BY" sz="3600" b="0" i="0" u="none" strike="noStrike" cap="none" spc="0" normalizeH="0" baseline="0">
                <a:ln>
                  <a:noFill/>
                </a:ln>
                <a:solidFill>
                  <a:srgbClr val="000000"/>
                </a:solidFill>
                <a:effectLst/>
                <a:uFillTx/>
                <a:latin typeface="Helvetica" pitchFamily="2" charset="0"/>
                <a:sym typeface="Canela Text Regular"/>
              </a:rPr>
              <a:t>What is it used for?</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kumimoji="0" lang="en-BY" sz="3600" b="0" i="0" u="none" strike="noStrike" cap="none" spc="0" normalizeH="0" baseline="0">
              <a:ln>
                <a:noFill/>
              </a:ln>
              <a:solidFill>
                <a:srgbClr val="000000"/>
              </a:solidFill>
              <a:effectLst/>
              <a:uFillTx/>
              <a:latin typeface="Helvetica" pitchFamily="2" charset="0"/>
              <a:sym typeface="Canela Text Regular"/>
            </a:endParaRPr>
          </a:p>
        </p:txBody>
      </p:sp>
      <p:sp>
        <p:nvSpPr>
          <p:cNvPr id="17" name="TextBox 16">
            <a:extLst>
              <a:ext uri="{FF2B5EF4-FFF2-40B4-BE49-F238E27FC236}">
                <a16:creationId xmlns:a16="http://schemas.microsoft.com/office/drawing/2014/main" id="{881E5463-5140-8B6B-A896-6AE1E1EEED5E}"/>
              </a:ext>
            </a:extLst>
          </p:cNvPr>
          <p:cNvSpPr txBox="1"/>
          <p:nvPr/>
        </p:nvSpPr>
        <p:spPr>
          <a:xfrm>
            <a:off x="6730517" y="7672432"/>
            <a:ext cx="5424562"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BY" sz="3600" b="0" i="0" u="none" strike="noStrike" cap="none" spc="0" normalizeH="0" baseline="0">
                <a:ln>
                  <a:noFill/>
                </a:ln>
                <a:solidFill>
                  <a:srgbClr val="000000"/>
                </a:solidFill>
                <a:effectLst/>
                <a:uFillTx/>
                <a:latin typeface="Helvetica" pitchFamily="2" charset="0"/>
                <a:sym typeface="Canela Text Regular"/>
              </a:rPr>
              <a:t>The principle of work</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BY" sz="3600">
                <a:latin typeface="Helvetica" pitchFamily="2" charset="0"/>
              </a:rPr>
              <a:t>ICMP Parameters</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BY" sz="3600" b="0" i="0" u="none" strike="noStrike" cap="none" spc="0" normalizeH="0" baseline="0">
                <a:ln>
                  <a:noFill/>
                </a:ln>
                <a:solidFill>
                  <a:srgbClr val="000000"/>
                </a:solidFill>
                <a:effectLst/>
                <a:uFillTx/>
                <a:latin typeface="Helvetica" pitchFamily="2" charset="0"/>
                <a:sym typeface="Canela Text Regular"/>
              </a:rPr>
              <a:t>ICMP Message Format</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kumimoji="0" lang="en-BY" sz="3600" b="0" i="0" u="none" strike="noStrike" cap="none" spc="0" normalizeH="0" baseline="0">
              <a:ln>
                <a:noFill/>
              </a:ln>
              <a:solidFill>
                <a:srgbClr val="000000"/>
              </a:solidFill>
              <a:effectLst/>
              <a:uFillTx/>
              <a:latin typeface="Helvetica" pitchFamily="2" charset="0"/>
              <a:sym typeface="Canela Text Regular"/>
            </a:endParaRPr>
          </a:p>
        </p:txBody>
      </p:sp>
      <p:sp>
        <p:nvSpPr>
          <p:cNvPr id="18" name="TextBox 17">
            <a:extLst>
              <a:ext uri="{FF2B5EF4-FFF2-40B4-BE49-F238E27FC236}">
                <a16:creationId xmlns:a16="http://schemas.microsoft.com/office/drawing/2014/main" id="{95A032E8-C422-9D26-E51D-07EA0395AD1F}"/>
              </a:ext>
            </a:extLst>
          </p:cNvPr>
          <p:cNvSpPr txBox="1"/>
          <p:nvPr/>
        </p:nvSpPr>
        <p:spPr>
          <a:xfrm>
            <a:off x="12407932" y="7672432"/>
            <a:ext cx="7373813"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BY" sz="3600" b="0" i="0" u="none" strike="noStrike" cap="none" spc="0" normalizeH="0" baseline="0">
                <a:ln>
                  <a:noFill/>
                </a:ln>
                <a:solidFill>
                  <a:srgbClr val="000000"/>
                </a:solidFill>
                <a:effectLst/>
                <a:uFillTx/>
                <a:latin typeface="Helvetica" pitchFamily="2" charset="0"/>
                <a:sym typeface="Canela Text Regular"/>
              </a:rPr>
              <a:t>Destination Unreachable</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BY" sz="3600">
                <a:latin typeface="Helvetica" pitchFamily="2" charset="0"/>
              </a:rPr>
              <a:t>Time Exceeded</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BY" sz="3600" b="0" i="0" u="none" strike="noStrike" cap="none" spc="0" normalizeH="0" baseline="0">
                <a:ln>
                  <a:noFill/>
                </a:ln>
                <a:solidFill>
                  <a:srgbClr val="000000"/>
                </a:solidFill>
                <a:effectLst/>
                <a:uFillTx/>
                <a:latin typeface="Helvetica" pitchFamily="2" charset="0"/>
                <a:sym typeface="Canela Text Regular"/>
              </a:rPr>
              <a:t>Parameter Problem</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BY" sz="3600">
                <a:latin typeface="Helvetica" pitchFamily="2" charset="0"/>
              </a:rPr>
              <a:t>Source quench</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BY" sz="3600" b="0" i="0" u="none" strike="noStrike" cap="none" spc="0" normalizeH="0" baseline="0">
                <a:ln>
                  <a:noFill/>
                </a:ln>
                <a:solidFill>
                  <a:srgbClr val="000000"/>
                </a:solidFill>
                <a:effectLst/>
                <a:uFillTx/>
                <a:latin typeface="Helvetica" pitchFamily="2" charset="0"/>
                <a:sym typeface="Canela Text Regular"/>
              </a:rPr>
              <a:t>Redirect</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BY" sz="3600">
                <a:latin typeface="Helvetica" pitchFamily="2" charset="0"/>
              </a:rPr>
              <a:t>Echo and echo reply</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BY" sz="3600" b="0" i="0" u="none" strike="noStrike" cap="none" spc="0" normalizeH="0" baseline="0">
                <a:ln>
                  <a:noFill/>
                </a:ln>
                <a:solidFill>
                  <a:srgbClr val="000000"/>
                </a:solidFill>
                <a:effectLst/>
                <a:uFillTx/>
                <a:latin typeface="Helvetica" pitchFamily="2" charset="0"/>
                <a:sym typeface="Canela Text Regular"/>
              </a:rPr>
              <a:t>Timestamp request/reply</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BY" sz="3600">
                <a:latin typeface="Helvetica" pitchFamily="2" charset="0"/>
              </a:rPr>
              <a:t>Router advertisement/solicitation</a:t>
            </a:r>
            <a:endParaRPr kumimoji="0" lang="en-BY" sz="3600" b="0" i="0" u="none" strike="noStrike" cap="none" spc="0" normalizeH="0" baseline="0">
              <a:ln>
                <a:noFill/>
              </a:ln>
              <a:solidFill>
                <a:srgbClr val="000000"/>
              </a:solidFill>
              <a:effectLst/>
              <a:uFillTx/>
              <a:latin typeface="Helvetica" pitchFamily="2" charset="0"/>
              <a:sym typeface="Canela Text Regular"/>
            </a:endParaRP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kumimoji="0" lang="en-BY" sz="3600" b="0" i="0" u="none" strike="noStrike" cap="none" spc="0" normalizeH="0" baseline="0">
              <a:ln>
                <a:noFill/>
              </a:ln>
              <a:solidFill>
                <a:srgbClr val="000000"/>
              </a:solidFill>
              <a:effectLst/>
              <a:uFillTx/>
              <a:latin typeface="Helvetica" pitchFamily="2" charset="0"/>
              <a:sym typeface="Canela Text Regular"/>
            </a:endParaRPr>
          </a:p>
        </p:txBody>
      </p:sp>
      <p:sp>
        <p:nvSpPr>
          <p:cNvPr id="19" name="TextBox 18">
            <a:extLst>
              <a:ext uri="{FF2B5EF4-FFF2-40B4-BE49-F238E27FC236}">
                <a16:creationId xmlns:a16="http://schemas.microsoft.com/office/drawing/2014/main" id="{01F3C391-C608-8C9C-5DA7-BE878C9D0D5C}"/>
              </a:ext>
            </a:extLst>
          </p:cNvPr>
          <p:cNvSpPr txBox="1"/>
          <p:nvPr/>
        </p:nvSpPr>
        <p:spPr>
          <a:xfrm>
            <a:off x="18497773" y="7672432"/>
            <a:ext cx="5886227"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BY" sz="3600" b="0" i="0" u="none" strike="noStrike" cap="none" spc="0" normalizeH="0" baseline="0">
                <a:ln>
                  <a:noFill/>
                </a:ln>
                <a:solidFill>
                  <a:srgbClr val="000000"/>
                </a:solidFill>
                <a:effectLst/>
                <a:uFillTx/>
                <a:latin typeface="Helvetica" pitchFamily="2" charset="0"/>
                <a:sym typeface="Canela Text Regular"/>
              </a:rPr>
              <a:t>Definition of DDoS Attack</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BY" sz="3600">
                <a:latin typeface="Helvetica" pitchFamily="2" charset="0"/>
              </a:rPr>
              <a:t>Ping of Death Attack</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BY" sz="3600" b="0" i="0" u="none" strike="noStrike" cap="none" spc="0" normalizeH="0" baseline="0">
                <a:ln>
                  <a:noFill/>
                </a:ln>
                <a:solidFill>
                  <a:srgbClr val="000000"/>
                </a:solidFill>
                <a:effectLst/>
                <a:uFillTx/>
                <a:latin typeface="Helvetica" pitchFamily="2" charset="0"/>
                <a:sym typeface="Canela Text Regular"/>
              </a:rPr>
              <a:t>Smurf Attack</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BY" sz="3600">
                <a:latin typeface="Helvetica" pitchFamily="2" charset="0"/>
              </a:rPr>
              <a:t>Flood Attack</a:t>
            </a:r>
            <a:endParaRPr kumimoji="0" lang="en-BY" sz="3600" b="0" i="0" u="none" strike="noStrike" cap="none" spc="0" normalizeH="0" baseline="0">
              <a:ln>
                <a:noFill/>
              </a:ln>
              <a:solidFill>
                <a:srgbClr val="000000"/>
              </a:solidFill>
              <a:effectLst/>
              <a:uFillTx/>
              <a:latin typeface="Helvetica" pitchFamily="2" charset="0"/>
              <a:sym typeface="Canela Text Regular"/>
            </a:endParaRP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kumimoji="0" lang="en-BY" sz="3600" b="0" i="0" u="none" strike="noStrike" cap="none" spc="0" normalizeH="0" baseline="0">
              <a:ln>
                <a:noFill/>
              </a:ln>
              <a:solidFill>
                <a:srgbClr val="000000"/>
              </a:solidFill>
              <a:effectLst/>
              <a:uFillTx/>
              <a:latin typeface="Helvetica" pitchFamily="2" charset="0"/>
              <a:sym typeface="Canela Text Regular"/>
            </a:endParaRPr>
          </a:p>
        </p:txBody>
      </p:sp>
      <p:sp>
        <p:nvSpPr>
          <p:cNvPr id="2" name="TextBox 1">
            <a:extLst>
              <a:ext uri="{FF2B5EF4-FFF2-40B4-BE49-F238E27FC236}">
                <a16:creationId xmlns:a16="http://schemas.microsoft.com/office/drawing/2014/main" id="{961ACC53-9BAF-C6AF-1137-7A68FA6D4129}"/>
              </a:ext>
            </a:extLst>
          </p:cNvPr>
          <p:cNvSpPr txBox="1"/>
          <p:nvPr/>
        </p:nvSpPr>
        <p:spPr>
          <a:xfrm>
            <a:off x="511133" y="12251122"/>
            <a:ext cx="3396764"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0" i="0" u="none" strike="noStrike" cap="none" spc="0" normalizeH="0" baseline="0">
                <a:ln>
                  <a:noFill/>
                </a:ln>
                <a:solidFill>
                  <a:schemeClr val="tx2">
                    <a:lumMod val="20000"/>
                    <a:lumOff val="80000"/>
                  </a:schemeClr>
                </a:solidFill>
                <a:effectLst/>
                <a:uFillTx/>
                <a:latin typeface="Helvetica" pitchFamily="2" charset="0"/>
                <a:sym typeface="Canela Text Regular"/>
              </a:rPr>
              <a:t>Karki Gaurav</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41A9E49-D33A-FD0B-6EAB-00957F5F140E}"/>
              </a:ext>
            </a:extLst>
          </p:cNvPr>
          <p:cNvSpPr txBox="1">
            <a:spLocks/>
          </p:cNvSpPr>
          <p:nvPr/>
        </p:nvSpPr>
        <p:spPr>
          <a:xfrm>
            <a:off x="1690449" y="3625304"/>
            <a:ext cx="21003101" cy="1653592"/>
          </a:xfrm>
          <a:prstGeom prst="rect">
            <a:avLst/>
          </a:prstGeom>
        </p:spPr>
        <p:txBody>
          <a:bodyPr vert="horz" lIns="91440" tIns="45720" rIns="91440" bIns="45720" rtlCol="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GB" sz="4000" dirty="0">
                <a:effectLst/>
                <a:latin typeface="Helvetica" pitchFamily="2" charset="0"/>
              </a:rPr>
              <a:t>Redirect requests data packets are sent on an alternate route. The message informs a host to update its routing information (to send packets on an alternate route).</a:t>
            </a:r>
          </a:p>
        </p:txBody>
      </p:sp>
      <p:sp>
        <p:nvSpPr>
          <p:cNvPr id="6" name="Title 1">
            <a:extLst>
              <a:ext uri="{FF2B5EF4-FFF2-40B4-BE49-F238E27FC236}">
                <a16:creationId xmlns:a16="http://schemas.microsoft.com/office/drawing/2014/main" id="{5B6AD65D-8924-0C0C-5D43-8E6102C06FF5}"/>
              </a:ext>
            </a:extLst>
          </p:cNvPr>
          <p:cNvSpPr txBox="1">
            <a:spLocks/>
          </p:cNvSpPr>
          <p:nvPr/>
        </p:nvSpPr>
        <p:spPr>
          <a:xfrm>
            <a:off x="528654" y="606139"/>
            <a:ext cx="12410302" cy="2651126"/>
          </a:xfrm>
          <a:prstGeom prst="rect">
            <a:avLst/>
          </a:prstGeom>
        </p:spPr>
        <p:txBody>
          <a:bodyPr vert="horz" lIns="91440" tIns="45720" rIns="91440" bIns="45720" rtlCol="0" anchor="ctr">
            <a:norm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b="1" dirty="0">
                <a:latin typeface="Helvetica" pitchFamily="2" charset="0"/>
              </a:rPr>
              <a:t>Redirection</a:t>
            </a:r>
          </a:p>
        </p:txBody>
      </p:sp>
      <p:sp>
        <p:nvSpPr>
          <p:cNvPr id="7" name="TextBox 6">
            <a:extLst>
              <a:ext uri="{FF2B5EF4-FFF2-40B4-BE49-F238E27FC236}">
                <a16:creationId xmlns:a16="http://schemas.microsoft.com/office/drawing/2014/main" id="{3A06206B-7390-D5B5-2DDD-C130759C278C}"/>
              </a:ext>
            </a:extLst>
          </p:cNvPr>
          <p:cNvSpPr txBox="1"/>
          <p:nvPr/>
        </p:nvSpPr>
        <p:spPr>
          <a:xfrm>
            <a:off x="1119665" y="3151366"/>
            <a:ext cx="896399" cy="2404120"/>
          </a:xfrm>
          <a:prstGeom prst="rect">
            <a:avLst/>
          </a:prstGeom>
          <a:noFill/>
        </p:spPr>
        <p:txBody>
          <a:bodyPr wrap="none" rtlCol="0">
            <a:spAutoFit/>
          </a:bodyPr>
          <a:lstStyle/>
          <a:p>
            <a:r>
              <a:rPr lang="en-BY" sz="16600">
                <a:solidFill>
                  <a:srgbClr val="EDC6FB"/>
                </a:solidFill>
                <a:latin typeface="Helvetica" pitchFamily="2" charset="0"/>
              </a:rPr>
              <a:t>{</a:t>
            </a:r>
          </a:p>
        </p:txBody>
      </p:sp>
      <p:sp>
        <p:nvSpPr>
          <p:cNvPr id="8" name="TextBox 7">
            <a:extLst>
              <a:ext uri="{FF2B5EF4-FFF2-40B4-BE49-F238E27FC236}">
                <a16:creationId xmlns:a16="http://schemas.microsoft.com/office/drawing/2014/main" id="{6C05B9AA-EE9E-CF7D-A9F4-8715D68C2F20}"/>
              </a:ext>
            </a:extLst>
          </p:cNvPr>
          <p:cNvSpPr txBox="1"/>
          <p:nvPr/>
        </p:nvSpPr>
        <p:spPr>
          <a:xfrm flipH="1">
            <a:off x="22245350" y="2874776"/>
            <a:ext cx="896399" cy="2404120"/>
          </a:xfrm>
          <a:prstGeom prst="rect">
            <a:avLst/>
          </a:prstGeom>
          <a:noFill/>
        </p:spPr>
        <p:txBody>
          <a:bodyPr wrap="none" rtlCol="0">
            <a:spAutoFit/>
          </a:bodyPr>
          <a:lstStyle/>
          <a:p>
            <a:r>
              <a:rPr lang="en-BY" sz="16600">
                <a:solidFill>
                  <a:srgbClr val="EDC6FB"/>
                </a:solidFill>
                <a:latin typeface="Helvetica" pitchFamily="2" charset="0"/>
              </a:rPr>
              <a:t>}</a:t>
            </a:r>
          </a:p>
        </p:txBody>
      </p:sp>
      <p:sp>
        <p:nvSpPr>
          <p:cNvPr id="14" name="Oval 13">
            <a:extLst>
              <a:ext uri="{FF2B5EF4-FFF2-40B4-BE49-F238E27FC236}">
                <a16:creationId xmlns:a16="http://schemas.microsoft.com/office/drawing/2014/main" id="{EAD6249B-D9EC-9430-4BED-648C3A84C1FC}"/>
              </a:ext>
            </a:extLst>
          </p:cNvPr>
          <p:cNvSpPr/>
          <p:nvPr/>
        </p:nvSpPr>
        <p:spPr>
          <a:xfrm>
            <a:off x="528654" y="7496441"/>
            <a:ext cx="2323589" cy="2361682"/>
          </a:xfrm>
          <a:prstGeom prst="ellipse">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Start</a:t>
            </a:r>
          </a:p>
        </p:txBody>
      </p:sp>
      <p:sp>
        <p:nvSpPr>
          <p:cNvPr id="16" name="Rounded Rectangle 15">
            <a:extLst>
              <a:ext uri="{FF2B5EF4-FFF2-40B4-BE49-F238E27FC236}">
                <a16:creationId xmlns:a16="http://schemas.microsoft.com/office/drawing/2014/main" id="{08EA4FD3-8888-2002-D314-8B75BE0F02B1}"/>
              </a:ext>
            </a:extLst>
          </p:cNvPr>
          <p:cNvSpPr/>
          <p:nvPr/>
        </p:nvSpPr>
        <p:spPr>
          <a:xfrm>
            <a:off x="9203627" y="7841361"/>
            <a:ext cx="4491545" cy="1752082"/>
          </a:xfrm>
          <a:prstGeom prst="round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Router Generates Redirect Message</a:t>
            </a:r>
          </a:p>
        </p:txBody>
      </p:sp>
      <p:sp>
        <p:nvSpPr>
          <p:cNvPr id="17" name="Rounded Rectangle 16">
            <a:extLst>
              <a:ext uri="{FF2B5EF4-FFF2-40B4-BE49-F238E27FC236}">
                <a16:creationId xmlns:a16="http://schemas.microsoft.com/office/drawing/2014/main" id="{FDF11D26-9A0F-11F9-5F19-A24D24F47172}"/>
              </a:ext>
            </a:extLst>
          </p:cNvPr>
          <p:cNvSpPr/>
          <p:nvPr/>
        </p:nvSpPr>
        <p:spPr>
          <a:xfrm>
            <a:off x="15152814" y="7841361"/>
            <a:ext cx="3870959" cy="1752082"/>
          </a:xfrm>
          <a:prstGeom prst="round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Router sends the message to Host A</a:t>
            </a:r>
          </a:p>
        </p:txBody>
      </p:sp>
      <p:sp>
        <p:nvSpPr>
          <p:cNvPr id="18" name="Rounded Rectangle 17">
            <a:extLst>
              <a:ext uri="{FF2B5EF4-FFF2-40B4-BE49-F238E27FC236}">
                <a16:creationId xmlns:a16="http://schemas.microsoft.com/office/drawing/2014/main" id="{1CC74439-3A8B-402C-6C19-45F42E7F0142}"/>
              </a:ext>
            </a:extLst>
          </p:cNvPr>
          <p:cNvSpPr/>
          <p:nvPr/>
        </p:nvSpPr>
        <p:spPr>
          <a:xfrm>
            <a:off x="19984387" y="5899516"/>
            <a:ext cx="3870959" cy="5334611"/>
          </a:xfrm>
          <a:prstGeom prst="round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Host A receives the message, updates routing table and redirects Data Packet to better path</a:t>
            </a:r>
          </a:p>
        </p:txBody>
      </p:sp>
      <p:cxnSp>
        <p:nvCxnSpPr>
          <p:cNvPr id="19" name="Straight Connector 18">
            <a:extLst>
              <a:ext uri="{FF2B5EF4-FFF2-40B4-BE49-F238E27FC236}">
                <a16:creationId xmlns:a16="http://schemas.microsoft.com/office/drawing/2014/main" id="{B55776EC-0CD5-ECA9-B341-3038822E9124}"/>
              </a:ext>
            </a:extLst>
          </p:cNvPr>
          <p:cNvCxnSpPr>
            <a:cxnSpLocks/>
            <a:stCxn id="14" idx="6"/>
          </p:cNvCxnSpPr>
          <p:nvPr/>
        </p:nvCxnSpPr>
        <p:spPr>
          <a:xfrm>
            <a:off x="2852243" y="8677282"/>
            <a:ext cx="1049197" cy="0"/>
          </a:xfrm>
          <a:prstGeom prst="line">
            <a:avLst/>
          </a:prstGeom>
          <a:ln w="28575">
            <a:solidFill>
              <a:srgbClr val="FF243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8793F85-7687-7537-67D7-810D93549CC5}"/>
              </a:ext>
            </a:extLst>
          </p:cNvPr>
          <p:cNvCxnSpPr>
            <a:cxnSpLocks/>
          </p:cNvCxnSpPr>
          <p:nvPr/>
        </p:nvCxnSpPr>
        <p:spPr>
          <a:xfrm>
            <a:off x="7971551" y="8677282"/>
            <a:ext cx="1232076" cy="0"/>
          </a:xfrm>
          <a:prstGeom prst="line">
            <a:avLst/>
          </a:prstGeom>
          <a:ln w="28575">
            <a:solidFill>
              <a:srgbClr val="FF243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1935FD-585E-1E9C-1D31-740C72610DC4}"/>
              </a:ext>
            </a:extLst>
          </p:cNvPr>
          <p:cNvCxnSpPr>
            <a:cxnSpLocks/>
          </p:cNvCxnSpPr>
          <p:nvPr/>
        </p:nvCxnSpPr>
        <p:spPr>
          <a:xfrm>
            <a:off x="13695172" y="8677282"/>
            <a:ext cx="1457642" cy="0"/>
          </a:xfrm>
          <a:prstGeom prst="line">
            <a:avLst/>
          </a:prstGeom>
          <a:ln w="28575">
            <a:solidFill>
              <a:srgbClr val="FF243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E4F711-FE4F-3B7F-D1C9-970242F9C60E}"/>
              </a:ext>
            </a:extLst>
          </p:cNvPr>
          <p:cNvCxnSpPr>
            <a:cxnSpLocks/>
          </p:cNvCxnSpPr>
          <p:nvPr/>
        </p:nvCxnSpPr>
        <p:spPr>
          <a:xfrm>
            <a:off x="19023773" y="8677282"/>
            <a:ext cx="960614" cy="0"/>
          </a:xfrm>
          <a:prstGeom prst="line">
            <a:avLst/>
          </a:prstGeom>
          <a:ln w="28575">
            <a:solidFill>
              <a:srgbClr val="FF2439"/>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8759CCBE-78BC-528D-7622-49B6F6B5A1AD}"/>
              </a:ext>
            </a:extLst>
          </p:cNvPr>
          <p:cNvSpPr/>
          <p:nvPr/>
        </p:nvSpPr>
        <p:spPr>
          <a:xfrm>
            <a:off x="3901440" y="6561044"/>
            <a:ext cx="4068966" cy="4312713"/>
          </a:xfrm>
          <a:prstGeom prst="round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Router receives Data Packet from Host A and determines better Path via ICMP Redirect</a:t>
            </a:r>
          </a:p>
        </p:txBody>
      </p:sp>
      <p:sp>
        <p:nvSpPr>
          <p:cNvPr id="28" name="TextBox 27">
            <a:extLst>
              <a:ext uri="{FF2B5EF4-FFF2-40B4-BE49-F238E27FC236}">
                <a16:creationId xmlns:a16="http://schemas.microsoft.com/office/drawing/2014/main" id="{73606F03-99F8-38E7-F30C-719442419967}"/>
              </a:ext>
            </a:extLst>
          </p:cNvPr>
          <p:cNvSpPr txBox="1"/>
          <p:nvPr/>
        </p:nvSpPr>
        <p:spPr>
          <a:xfrm>
            <a:off x="19862265" y="442947"/>
            <a:ext cx="3993081"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Kozich Dziyana</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161467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router with blue and red buttons&#10;&#10;Description automatically generated">
            <a:extLst>
              <a:ext uri="{FF2B5EF4-FFF2-40B4-BE49-F238E27FC236}">
                <a16:creationId xmlns:a16="http://schemas.microsoft.com/office/drawing/2014/main" id="{241F465A-E172-5681-12BC-1F2C1312E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5" y="8090017"/>
            <a:ext cx="9010360" cy="4689962"/>
          </a:xfrm>
          <a:prstGeom prst="rect">
            <a:avLst/>
          </a:prstGeom>
        </p:spPr>
      </p:pic>
      <p:pic>
        <p:nvPicPr>
          <p:cNvPr id="5" name="Picture 4">
            <a:extLst>
              <a:ext uri="{FF2B5EF4-FFF2-40B4-BE49-F238E27FC236}">
                <a16:creationId xmlns:a16="http://schemas.microsoft.com/office/drawing/2014/main" id="{07DC805A-E8C4-DB4C-3A71-0F24AFC679BB}"/>
              </a:ext>
            </a:extLst>
          </p:cNvPr>
          <p:cNvPicPr>
            <a:picLocks noChangeAspect="1"/>
          </p:cNvPicPr>
          <p:nvPr/>
        </p:nvPicPr>
        <p:blipFill>
          <a:blip r:embed="rId3"/>
          <a:stretch>
            <a:fillRect/>
          </a:stretch>
        </p:blipFill>
        <p:spPr>
          <a:xfrm>
            <a:off x="7870483" y="2301616"/>
            <a:ext cx="8240613" cy="6566739"/>
          </a:xfrm>
          <a:prstGeom prst="rect">
            <a:avLst/>
          </a:prstGeom>
        </p:spPr>
      </p:pic>
      <p:pic>
        <p:nvPicPr>
          <p:cNvPr id="6" name="Picture 5" descr="A white and blue router with blue and red buttons&#10;&#10;Description automatically generated">
            <a:extLst>
              <a:ext uri="{FF2B5EF4-FFF2-40B4-BE49-F238E27FC236}">
                <a16:creationId xmlns:a16="http://schemas.microsoft.com/office/drawing/2014/main" id="{04AD2FCD-D8BB-F983-B863-0C1F0A1CE790}"/>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373640" y="8599965"/>
            <a:ext cx="9010360" cy="4689962"/>
          </a:xfrm>
          <a:prstGeom prst="rect">
            <a:avLst/>
          </a:prstGeom>
        </p:spPr>
      </p:pic>
      <p:sp>
        <p:nvSpPr>
          <p:cNvPr id="7" name="TextBox 6">
            <a:extLst>
              <a:ext uri="{FF2B5EF4-FFF2-40B4-BE49-F238E27FC236}">
                <a16:creationId xmlns:a16="http://schemas.microsoft.com/office/drawing/2014/main" id="{5F496892-0CAC-BEC1-8609-69EA2D4BD6E8}"/>
              </a:ext>
            </a:extLst>
          </p:cNvPr>
          <p:cNvSpPr txBox="1"/>
          <p:nvPr/>
        </p:nvSpPr>
        <p:spPr>
          <a:xfrm>
            <a:off x="3056513" y="8021006"/>
            <a:ext cx="2916183" cy="844334"/>
          </a:xfrm>
          <a:prstGeom prst="rect">
            <a:avLst/>
          </a:prstGeom>
          <a:noFill/>
        </p:spPr>
        <p:txBody>
          <a:bodyPr wrap="none" rtlCol="0">
            <a:spAutoFit/>
          </a:bodyPr>
          <a:lstStyle/>
          <a:p>
            <a:r>
              <a:rPr lang="en-BY" sz="5400">
                <a:latin typeface="Helvetica" pitchFamily="2" charset="0"/>
              </a:rPr>
              <a:t>Router A</a:t>
            </a:r>
          </a:p>
        </p:txBody>
      </p:sp>
      <p:sp>
        <p:nvSpPr>
          <p:cNvPr id="8" name="TextBox 7">
            <a:extLst>
              <a:ext uri="{FF2B5EF4-FFF2-40B4-BE49-F238E27FC236}">
                <a16:creationId xmlns:a16="http://schemas.microsoft.com/office/drawing/2014/main" id="{B7C38E5A-8F2D-1554-0495-F37CF2FF47D3}"/>
              </a:ext>
            </a:extLst>
          </p:cNvPr>
          <p:cNvSpPr txBox="1"/>
          <p:nvPr/>
        </p:nvSpPr>
        <p:spPr>
          <a:xfrm>
            <a:off x="18420728" y="8021006"/>
            <a:ext cx="2916183" cy="844334"/>
          </a:xfrm>
          <a:prstGeom prst="rect">
            <a:avLst/>
          </a:prstGeom>
          <a:noFill/>
        </p:spPr>
        <p:txBody>
          <a:bodyPr wrap="none" rtlCol="0">
            <a:spAutoFit/>
          </a:bodyPr>
          <a:lstStyle/>
          <a:p>
            <a:r>
              <a:rPr lang="en-BY" sz="5400">
                <a:latin typeface="Helvetica" pitchFamily="2" charset="0"/>
              </a:rPr>
              <a:t>Router B</a:t>
            </a:r>
          </a:p>
        </p:txBody>
      </p:sp>
      <p:sp>
        <p:nvSpPr>
          <p:cNvPr id="9" name="TextBox 8">
            <a:extLst>
              <a:ext uri="{FF2B5EF4-FFF2-40B4-BE49-F238E27FC236}">
                <a16:creationId xmlns:a16="http://schemas.microsoft.com/office/drawing/2014/main" id="{AB9A8986-0B7D-E109-2717-6B542D6DDDEA}"/>
              </a:ext>
            </a:extLst>
          </p:cNvPr>
          <p:cNvSpPr txBox="1"/>
          <p:nvPr/>
        </p:nvSpPr>
        <p:spPr>
          <a:xfrm>
            <a:off x="10840474" y="1230127"/>
            <a:ext cx="2300630" cy="844334"/>
          </a:xfrm>
          <a:prstGeom prst="rect">
            <a:avLst/>
          </a:prstGeom>
          <a:noFill/>
        </p:spPr>
        <p:txBody>
          <a:bodyPr wrap="none" rtlCol="0">
            <a:spAutoFit/>
          </a:bodyPr>
          <a:lstStyle/>
          <a:p>
            <a:r>
              <a:rPr lang="en-BY" sz="5400">
                <a:latin typeface="Helvetica" pitchFamily="2" charset="0"/>
              </a:rPr>
              <a:t>Host C</a:t>
            </a:r>
          </a:p>
        </p:txBody>
      </p:sp>
      <p:pic>
        <p:nvPicPr>
          <p:cNvPr id="10" name="Picture 9" descr="A white and blue router with blue and red buttons&#10;&#10;Description automatically generated">
            <a:extLst>
              <a:ext uri="{FF2B5EF4-FFF2-40B4-BE49-F238E27FC236}">
                <a16:creationId xmlns:a16="http://schemas.microsoft.com/office/drawing/2014/main" id="{BC3992B1-4594-4D3A-84EF-AD7C7A401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832" y="8469186"/>
            <a:ext cx="6162043" cy="3207391"/>
          </a:xfrm>
          <a:prstGeom prst="rect">
            <a:avLst/>
          </a:prstGeom>
        </p:spPr>
      </p:pic>
      <p:pic>
        <p:nvPicPr>
          <p:cNvPr id="11" name="Picture 10">
            <a:extLst>
              <a:ext uri="{FF2B5EF4-FFF2-40B4-BE49-F238E27FC236}">
                <a16:creationId xmlns:a16="http://schemas.microsoft.com/office/drawing/2014/main" id="{6C1966AF-D750-C226-B816-65DDA0FCDACC}"/>
              </a:ext>
            </a:extLst>
          </p:cNvPr>
          <p:cNvPicPr>
            <a:picLocks noChangeAspect="1"/>
          </p:cNvPicPr>
          <p:nvPr/>
        </p:nvPicPr>
        <p:blipFill>
          <a:blip r:embed="rId3"/>
          <a:stretch>
            <a:fillRect/>
          </a:stretch>
        </p:blipFill>
        <p:spPr>
          <a:xfrm>
            <a:off x="438153" y="4886115"/>
            <a:ext cx="4949044" cy="3943770"/>
          </a:xfrm>
          <a:prstGeom prst="rect">
            <a:avLst/>
          </a:prstGeom>
        </p:spPr>
      </p:pic>
      <p:pic>
        <p:nvPicPr>
          <p:cNvPr id="12" name="Picture 11" descr="A white and blue router with blue and red buttons&#10;&#10;Description automatically generated">
            <a:extLst>
              <a:ext uri="{FF2B5EF4-FFF2-40B4-BE49-F238E27FC236}">
                <a16:creationId xmlns:a16="http://schemas.microsoft.com/office/drawing/2014/main" id="{317340AE-D059-87D2-BD69-7C99DD9BFA8A}"/>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2608916" y="816476"/>
            <a:ext cx="6162043" cy="3207391"/>
          </a:xfrm>
          <a:prstGeom prst="rect">
            <a:avLst/>
          </a:prstGeom>
        </p:spPr>
      </p:pic>
      <p:sp>
        <p:nvSpPr>
          <p:cNvPr id="13" name="TextBox 12">
            <a:extLst>
              <a:ext uri="{FF2B5EF4-FFF2-40B4-BE49-F238E27FC236}">
                <a16:creationId xmlns:a16="http://schemas.microsoft.com/office/drawing/2014/main" id="{79313C88-0059-1279-0B30-D70DE72A9CBB}"/>
              </a:ext>
            </a:extLst>
          </p:cNvPr>
          <p:cNvSpPr txBox="1"/>
          <p:nvPr/>
        </p:nvSpPr>
        <p:spPr>
          <a:xfrm>
            <a:off x="8676733" y="12293519"/>
            <a:ext cx="2916183" cy="844334"/>
          </a:xfrm>
          <a:prstGeom prst="rect">
            <a:avLst/>
          </a:prstGeom>
          <a:noFill/>
        </p:spPr>
        <p:txBody>
          <a:bodyPr wrap="none" rtlCol="0">
            <a:spAutoFit/>
          </a:bodyPr>
          <a:lstStyle/>
          <a:p>
            <a:r>
              <a:rPr lang="en-BY" sz="5400">
                <a:latin typeface="Helvetica" pitchFamily="2" charset="0"/>
              </a:rPr>
              <a:t>Router A</a:t>
            </a:r>
          </a:p>
        </p:txBody>
      </p:sp>
      <p:sp>
        <p:nvSpPr>
          <p:cNvPr id="14" name="TextBox 13">
            <a:extLst>
              <a:ext uri="{FF2B5EF4-FFF2-40B4-BE49-F238E27FC236}">
                <a16:creationId xmlns:a16="http://schemas.microsoft.com/office/drawing/2014/main" id="{0D20E25D-C870-190C-7D6B-5D3129F5ABB3}"/>
              </a:ext>
            </a:extLst>
          </p:cNvPr>
          <p:cNvSpPr txBox="1"/>
          <p:nvPr/>
        </p:nvSpPr>
        <p:spPr>
          <a:xfrm>
            <a:off x="14231845" y="394309"/>
            <a:ext cx="2916183" cy="844334"/>
          </a:xfrm>
          <a:prstGeom prst="rect">
            <a:avLst/>
          </a:prstGeom>
          <a:noFill/>
        </p:spPr>
        <p:txBody>
          <a:bodyPr wrap="none" rtlCol="0">
            <a:spAutoFit/>
          </a:bodyPr>
          <a:lstStyle/>
          <a:p>
            <a:r>
              <a:rPr lang="en-BY" sz="5400">
                <a:latin typeface="Helvetica" pitchFamily="2" charset="0"/>
              </a:rPr>
              <a:t>Router B</a:t>
            </a:r>
          </a:p>
        </p:txBody>
      </p:sp>
      <p:sp>
        <p:nvSpPr>
          <p:cNvPr id="15" name="TextBox 14">
            <a:extLst>
              <a:ext uri="{FF2B5EF4-FFF2-40B4-BE49-F238E27FC236}">
                <a16:creationId xmlns:a16="http://schemas.microsoft.com/office/drawing/2014/main" id="{E5DFF86F-12B8-1739-8CBA-0DF411B997E1}"/>
              </a:ext>
            </a:extLst>
          </p:cNvPr>
          <p:cNvSpPr txBox="1"/>
          <p:nvPr/>
        </p:nvSpPr>
        <p:spPr>
          <a:xfrm>
            <a:off x="1762360" y="3562239"/>
            <a:ext cx="2300630" cy="844334"/>
          </a:xfrm>
          <a:prstGeom prst="rect">
            <a:avLst/>
          </a:prstGeom>
          <a:noFill/>
        </p:spPr>
        <p:txBody>
          <a:bodyPr wrap="none" rtlCol="0">
            <a:spAutoFit/>
          </a:bodyPr>
          <a:lstStyle/>
          <a:p>
            <a:r>
              <a:rPr lang="en-BY" sz="5400">
                <a:latin typeface="Helvetica" pitchFamily="2" charset="0"/>
              </a:rPr>
              <a:t>Host C</a:t>
            </a:r>
          </a:p>
        </p:txBody>
      </p:sp>
      <p:pic>
        <p:nvPicPr>
          <p:cNvPr id="16" name="Picture 15" descr="A network of colored dots and lines&#10;&#10;Description automatically generated">
            <a:extLst>
              <a:ext uri="{FF2B5EF4-FFF2-40B4-BE49-F238E27FC236}">
                <a16:creationId xmlns:a16="http://schemas.microsoft.com/office/drawing/2014/main" id="{639DDD0E-57FC-F0F1-8E64-A22AFF7117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8298" y="7765409"/>
            <a:ext cx="7975600" cy="5981700"/>
          </a:xfrm>
          <a:prstGeom prst="rect">
            <a:avLst/>
          </a:prstGeom>
        </p:spPr>
      </p:pic>
      <p:cxnSp>
        <p:nvCxnSpPr>
          <p:cNvPr id="17" name="Straight Connector 16">
            <a:extLst>
              <a:ext uri="{FF2B5EF4-FFF2-40B4-BE49-F238E27FC236}">
                <a16:creationId xmlns:a16="http://schemas.microsoft.com/office/drawing/2014/main" id="{5891868D-FCC9-BBBA-6F2C-C5E92672CD93}"/>
              </a:ext>
            </a:extLst>
          </p:cNvPr>
          <p:cNvCxnSpPr/>
          <p:nvPr/>
        </p:nvCxnSpPr>
        <p:spPr>
          <a:xfrm>
            <a:off x="6192544" y="6400800"/>
            <a:ext cx="3906309" cy="3158046"/>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CAD77D6-0470-AE37-775F-3F60929CE73B}"/>
              </a:ext>
            </a:extLst>
          </p:cNvPr>
          <p:cNvCxnSpPr>
            <a:cxnSpLocks/>
          </p:cNvCxnSpPr>
          <p:nvPr/>
        </p:nvCxnSpPr>
        <p:spPr>
          <a:xfrm flipV="1">
            <a:off x="10098853" y="4513306"/>
            <a:ext cx="5114871" cy="5044334"/>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D0F17F-4762-9A48-C237-A5E9746A1D26}"/>
              </a:ext>
            </a:extLst>
          </p:cNvPr>
          <p:cNvCxnSpPr>
            <a:cxnSpLocks/>
          </p:cNvCxnSpPr>
          <p:nvPr/>
        </p:nvCxnSpPr>
        <p:spPr>
          <a:xfrm flipH="1" flipV="1">
            <a:off x="15213723" y="4513306"/>
            <a:ext cx="5439105" cy="3955880"/>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pic>
        <p:nvPicPr>
          <p:cNvPr id="20" name="Picture 19" descr="A brown box with a black background&#10;&#10;Description automatically generated">
            <a:extLst>
              <a:ext uri="{FF2B5EF4-FFF2-40B4-BE49-F238E27FC236}">
                <a16:creationId xmlns:a16="http://schemas.microsoft.com/office/drawing/2014/main" id="{CD9733A9-BEF5-1744-BA91-92AE777EB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7197" y="4318000"/>
            <a:ext cx="3175000" cy="3175000"/>
          </a:xfrm>
          <a:prstGeom prst="rect">
            <a:avLst/>
          </a:prstGeom>
        </p:spPr>
      </p:pic>
      <p:pic>
        <p:nvPicPr>
          <p:cNvPr id="21" name="Picture 20" descr="A white and blue router with blue and red buttons&#10;&#10;Description automatically generated">
            <a:extLst>
              <a:ext uri="{FF2B5EF4-FFF2-40B4-BE49-F238E27FC236}">
                <a16:creationId xmlns:a16="http://schemas.microsoft.com/office/drawing/2014/main" id="{994B7A89-BC25-82B8-4F51-0BF29F1B116C}"/>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476030" y="5587820"/>
            <a:ext cx="6162043" cy="3207391"/>
          </a:xfrm>
          <a:prstGeom prst="rect">
            <a:avLst/>
          </a:prstGeom>
        </p:spPr>
      </p:pic>
      <p:sp>
        <p:nvSpPr>
          <p:cNvPr id="22" name="TextBox 21">
            <a:extLst>
              <a:ext uri="{FF2B5EF4-FFF2-40B4-BE49-F238E27FC236}">
                <a16:creationId xmlns:a16="http://schemas.microsoft.com/office/drawing/2014/main" id="{D681E358-46C4-E523-40F8-035D6A9D932F}"/>
              </a:ext>
            </a:extLst>
          </p:cNvPr>
          <p:cNvSpPr txBox="1"/>
          <p:nvPr/>
        </p:nvSpPr>
        <p:spPr>
          <a:xfrm>
            <a:off x="4227828" y="4826753"/>
            <a:ext cx="2916183" cy="844334"/>
          </a:xfrm>
          <a:prstGeom prst="rect">
            <a:avLst/>
          </a:prstGeom>
          <a:noFill/>
        </p:spPr>
        <p:txBody>
          <a:bodyPr wrap="none" rtlCol="0">
            <a:spAutoFit/>
          </a:bodyPr>
          <a:lstStyle/>
          <a:p>
            <a:r>
              <a:rPr lang="en-BY" sz="5400">
                <a:latin typeface="Helvetica" pitchFamily="2" charset="0"/>
              </a:rPr>
              <a:t>Router B</a:t>
            </a:r>
          </a:p>
        </p:txBody>
      </p:sp>
      <p:sp>
        <p:nvSpPr>
          <p:cNvPr id="23" name="TextBox 22">
            <a:extLst>
              <a:ext uri="{FF2B5EF4-FFF2-40B4-BE49-F238E27FC236}">
                <a16:creationId xmlns:a16="http://schemas.microsoft.com/office/drawing/2014/main" id="{D087AE2D-4544-5149-135E-B8C8EF931A35}"/>
              </a:ext>
            </a:extLst>
          </p:cNvPr>
          <p:cNvSpPr txBox="1"/>
          <p:nvPr/>
        </p:nvSpPr>
        <p:spPr>
          <a:xfrm>
            <a:off x="11505973" y="15137228"/>
            <a:ext cx="2300630" cy="844334"/>
          </a:xfrm>
          <a:prstGeom prst="rect">
            <a:avLst/>
          </a:prstGeom>
          <a:noFill/>
        </p:spPr>
        <p:txBody>
          <a:bodyPr wrap="none" rtlCol="0">
            <a:spAutoFit/>
          </a:bodyPr>
          <a:lstStyle/>
          <a:p>
            <a:r>
              <a:rPr lang="en-BY" sz="5400">
                <a:latin typeface="Helvetica" pitchFamily="2" charset="0"/>
              </a:rPr>
              <a:t>Host C</a:t>
            </a:r>
          </a:p>
        </p:txBody>
      </p:sp>
      <p:pic>
        <p:nvPicPr>
          <p:cNvPr id="24" name="Picture 23" descr="A network of colored dots and lines&#10;&#10;Description automatically generated">
            <a:extLst>
              <a:ext uri="{FF2B5EF4-FFF2-40B4-BE49-F238E27FC236}">
                <a16:creationId xmlns:a16="http://schemas.microsoft.com/office/drawing/2014/main" id="{DC9FDACE-C20A-3B69-3415-B2E31525E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8372" y="4812766"/>
            <a:ext cx="7975600" cy="5981700"/>
          </a:xfrm>
          <a:prstGeom prst="rect">
            <a:avLst/>
          </a:prstGeom>
        </p:spPr>
      </p:pic>
      <p:cxnSp>
        <p:nvCxnSpPr>
          <p:cNvPr id="25" name="Straight Connector 24">
            <a:extLst>
              <a:ext uri="{FF2B5EF4-FFF2-40B4-BE49-F238E27FC236}">
                <a16:creationId xmlns:a16="http://schemas.microsoft.com/office/drawing/2014/main" id="{527FF04B-EE4C-17F1-AE19-5349668C9471}"/>
              </a:ext>
            </a:extLst>
          </p:cNvPr>
          <p:cNvCxnSpPr>
            <a:cxnSpLocks/>
          </p:cNvCxnSpPr>
          <p:nvPr/>
        </p:nvCxnSpPr>
        <p:spPr>
          <a:xfrm flipH="1">
            <a:off x="8434791" y="7982120"/>
            <a:ext cx="8701089" cy="0"/>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pic>
        <p:nvPicPr>
          <p:cNvPr id="26" name="Picture 25" descr="A light bulb with a hand drawn on it&#10;&#10;Description automatically generated">
            <a:extLst>
              <a:ext uri="{FF2B5EF4-FFF2-40B4-BE49-F238E27FC236}">
                <a16:creationId xmlns:a16="http://schemas.microsoft.com/office/drawing/2014/main" id="{CD2C82B1-9538-06BC-4760-542F91CCB7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7039" y="3297187"/>
            <a:ext cx="4506429" cy="4506429"/>
          </a:xfrm>
          <a:prstGeom prst="rect">
            <a:avLst/>
          </a:prstGeom>
        </p:spPr>
      </p:pic>
      <p:grpSp>
        <p:nvGrpSpPr>
          <p:cNvPr id="27" name="Group 26">
            <a:extLst>
              <a:ext uri="{FF2B5EF4-FFF2-40B4-BE49-F238E27FC236}">
                <a16:creationId xmlns:a16="http://schemas.microsoft.com/office/drawing/2014/main" id="{B7C0EF2C-2CFC-044C-0797-40F9D724F730}"/>
              </a:ext>
            </a:extLst>
          </p:cNvPr>
          <p:cNvGrpSpPr/>
          <p:nvPr/>
        </p:nvGrpSpPr>
        <p:grpSpPr>
          <a:xfrm>
            <a:off x="1708440" y="665505"/>
            <a:ext cx="6162043" cy="4668667"/>
            <a:chOff x="945996" y="4401566"/>
            <a:chExt cx="6162043" cy="4668667"/>
          </a:xfrm>
        </p:grpSpPr>
        <p:pic>
          <p:nvPicPr>
            <p:cNvPr id="28" name="Picture 27" descr="A white and blue router with blue and red buttons&#10;&#10;Description automatically generated">
              <a:extLst>
                <a:ext uri="{FF2B5EF4-FFF2-40B4-BE49-F238E27FC236}">
                  <a16:creationId xmlns:a16="http://schemas.microsoft.com/office/drawing/2014/main" id="{407D4760-5C89-03E2-75D1-9F5248C68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996" y="4401566"/>
              <a:ext cx="6162043" cy="3207391"/>
            </a:xfrm>
            <a:prstGeom prst="rect">
              <a:avLst/>
            </a:prstGeom>
          </p:spPr>
        </p:pic>
        <p:sp>
          <p:nvSpPr>
            <p:cNvPr id="29" name="TextBox 28">
              <a:extLst>
                <a:ext uri="{FF2B5EF4-FFF2-40B4-BE49-F238E27FC236}">
                  <a16:creationId xmlns:a16="http://schemas.microsoft.com/office/drawing/2014/main" id="{706C6AE8-E527-5B6C-C4CE-A1FD82DB0514}"/>
                </a:ext>
              </a:extLst>
            </p:cNvPr>
            <p:cNvSpPr txBox="1"/>
            <p:nvPr/>
          </p:nvSpPr>
          <p:spPr>
            <a:xfrm>
              <a:off x="2604897" y="8225899"/>
              <a:ext cx="2916183" cy="844334"/>
            </a:xfrm>
            <a:prstGeom prst="rect">
              <a:avLst/>
            </a:prstGeom>
            <a:noFill/>
          </p:spPr>
          <p:txBody>
            <a:bodyPr wrap="none" rtlCol="0">
              <a:spAutoFit/>
            </a:bodyPr>
            <a:lstStyle/>
            <a:p>
              <a:r>
                <a:rPr lang="en-BY" sz="5400">
                  <a:latin typeface="Helvetica" pitchFamily="2" charset="0"/>
                </a:rPr>
                <a:t>Router A</a:t>
              </a:r>
            </a:p>
          </p:txBody>
        </p:sp>
      </p:grpSp>
      <p:grpSp>
        <p:nvGrpSpPr>
          <p:cNvPr id="30" name="Group 29">
            <a:extLst>
              <a:ext uri="{FF2B5EF4-FFF2-40B4-BE49-F238E27FC236}">
                <a16:creationId xmlns:a16="http://schemas.microsoft.com/office/drawing/2014/main" id="{B6220066-957B-C292-BBEC-C7D371ABB3DC}"/>
              </a:ext>
            </a:extLst>
          </p:cNvPr>
          <p:cNvGrpSpPr/>
          <p:nvPr/>
        </p:nvGrpSpPr>
        <p:grpSpPr>
          <a:xfrm>
            <a:off x="1750757" y="9070233"/>
            <a:ext cx="6162043" cy="4427089"/>
            <a:chOff x="11218664" y="4643144"/>
            <a:chExt cx="6162043" cy="4427089"/>
          </a:xfrm>
        </p:grpSpPr>
        <p:pic>
          <p:nvPicPr>
            <p:cNvPr id="31" name="Picture 30" descr="A white and blue router with blue and red buttons&#10;&#10;Description automatically generated">
              <a:extLst>
                <a:ext uri="{FF2B5EF4-FFF2-40B4-BE49-F238E27FC236}">
                  <a16:creationId xmlns:a16="http://schemas.microsoft.com/office/drawing/2014/main" id="{EC268876-38FA-E329-9F77-BDA55BFD6E0B}"/>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1218664" y="4643144"/>
              <a:ext cx="6162043" cy="3207391"/>
            </a:xfrm>
            <a:prstGeom prst="rect">
              <a:avLst/>
            </a:prstGeom>
          </p:spPr>
        </p:pic>
        <p:sp>
          <p:nvSpPr>
            <p:cNvPr id="32" name="TextBox 31">
              <a:extLst>
                <a:ext uri="{FF2B5EF4-FFF2-40B4-BE49-F238E27FC236}">
                  <a16:creationId xmlns:a16="http://schemas.microsoft.com/office/drawing/2014/main" id="{87AC5495-697F-FE96-D848-69E808A9EE66}"/>
                </a:ext>
              </a:extLst>
            </p:cNvPr>
            <p:cNvSpPr txBox="1"/>
            <p:nvPr/>
          </p:nvSpPr>
          <p:spPr>
            <a:xfrm>
              <a:off x="12881355" y="8225899"/>
              <a:ext cx="2916183" cy="844334"/>
            </a:xfrm>
            <a:prstGeom prst="rect">
              <a:avLst/>
            </a:prstGeom>
            <a:noFill/>
          </p:spPr>
          <p:txBody>
            <a:bodyPr wrap="none" rtlCol="0">
              <a:spAutoFit/>
            </a:bodyPr>
            <a:lstStyle/>
            <a:p>
              <a:r>
                <a:rPr lang="en-BY" sz="5400">
                  <a:latin typeface="Helvetica" pitchFamily="2" charset="0"/>
                </a:rPr>
                <a:t>Router B</a:t>
              </a:r>
            </a:p>
          </p:txBody>
        </p:sp>
      </p:grpSp>
      <p:sp>
        <p:nvSpPr>
          <p:cNvPr id="33" name="TextBox 32">
            <a:extLst>
              <a:ext uri="{FF2B5EF4-FFF2-40B4-BE49-F238E27FC236}">
                <a16:creationId xmlns:a16="http://schemas.microsoft.com/office/drawing/2014/main" id="{CEBC0C7E-12F4-7E07-7341-27D4E9CD278D}"/>
              </a:ext>
            </a:extLst>
          </p:cNvPr>
          <p:cNvSpPr txBox="1"/>
          <p:nvPr/>
        </p:nvSpPr>
        <p:spPr>
          <a:xfrm>
            <a:off x="11505973" y="15137228"/>
            <a:ext cx="2300630" cy="844334"/>
          </a:xfrm>
          <a:prstGeom prst="rect">
            <a:avLst/>
          </a:prstGeom>
          <a:noFill/>
        </p:spPr>
        <p:txBody>
          <a:bodyPr wrap="none" rtlCol="0">
            <a:spAutoFit/>
          </a:bodyPr>
          <a:lstStyle/>
          <a:p>
            <a:r>
              <a:rPr lang="en-BY" sz="5400">
                <a:latin typeface="Helvetica" pitchFamily="2" charset="0"/>
              </a:rPr>
              <a:t>Host C</a:t>
            </a:r>
          </a:p>
        </p:txBody>
      </p:sp>
      <p:cxnSp>
        <p:nvCxnSpPr>
          <p:cNvPr id="34" name="Straight Connector 33">
            <a:extLst>
              <a:ext uri="{FF2B5EF4-FFF2-40B4-BE49-F238E27FC236}">
                <a16:creationId xmlns:a16="http://schemas.microsoft.com/office/drawing/2014/main" id="{27434287-52A6-045B-5360-5EAB0B0B61B5}"/>
              </a:ext>
            </a:extLst>
          </p:cNvPr>
          <p:cNvCxnSpPr>
            <a:cxnSpLocks/>
          </p:cNvCxnSpPr>
          <p:nvPr/>
        </p:nvCxnSpPr>
        <p:spPr>
          <a:xfrm>
            <a:off x="4825432" y="5402062"/>
            <a:ext cx="0" cy="3668171"/>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pic>
        <p:nvPicPr>
          <p:cNvPr id="35" name="Picture 34" descr="A brown box with a black background&#10;&#10;Description automatically generated">
            <a:extLst>
              <a:ext uri="{FF2B5EF4-FFF2-40B4-BE49-F238E27FC236}">
                <a16:creationId xmlns:a16="http://schemas.microsoft.com/office/drawing/2014/main" id="{F0D3C98A-79C0-B102-7A48-FA1BC4A01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039" y="7482733"/>
            <a:ext cx="3175000" cy="3175000"/>
          </a:xfrm>
          <a:prstGeom prst="rect">
            <a:avLst/>
          </a:prstGeom>
        </p:spPr>
      </p:pic>
      <p:pic>
        <p:nvPicPr>
          <p:cNvPr id="36" name="Picture 35" descr="A table with numbers and a mask&#10;&#10;Description automatically generated">
            <a:extLst>
              <a:ext uri="{FF2B5EF4-FFF2-40B4-BE49-F238E27FC236}">
                <a16:creationId xmlns:a16="http://schemas.microsoft.com/office/drawing/2014/main" id="{4DA9B014-00A3-A25F-ED90-3C075515A5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25770" y="1828862"/>
            <a:ext cx="12290852" cy="7695142"/>
          </a:xfrm>
          <a:prstGeom prst="rect">
            <a:avLst/>
          </a:prstGeom>
        </p:spPr>
      </p:pic>
      <p:pic>
        <p:nvPicPr>
          <p:cNvPr id="37" name="Picture 36" descr="A close up of a magnifying glass&#10;&#10;Description automatically generated">
            <a:extLst>
              <a:ext uri="{FF2B5EF4-FFF2-40B4-BE49-F238E27FC236}">
                <a16:creationId xmlns:a16="http://schemas.microsoft.com/office/drawing/2014/main" id="{EC3955FA-0C47-660B-D226-6A67309C75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6005" y="4570030"/>
            <a:ext cx="8797680" cy="8797680"/>
          </a:xfrm>
          <a:prstGeom prst="rect">
            <a:avLst/>
          </a:prstGeom>
        </p:spPr>
      </p:pic>
      <p:sp>
        <p:nvSpPr>
          <p:cNvPr id="38" name="TextBox 37">
            <a:extLst>
              <a:ext uri="{FF2B5EF4-FFF2-40B4-BE49-F238E27FC236}">
                <a16:creationId xmlns:a16="http://schemas.microsoft.com/office/drawing/2014/main" id="{BA5D9AA0-76FF-ACB3-9FEA-E68749FC5965}"/>
              </a:ext>
            </a:extLst>
          </p:cNvPr>
          <p:cNvSpPr txBox="1"/>
          <p:nvPr/>
        </p:nvSpPr>
        <p:spPr>
          <a:xfrm>
            <a:off x="18420728" y="8021006"/>
            <a:ext cx="2916183" cy="844334"/>
          </a:xfrm>
          <a:prstGeom prst="rect">
            <a:avLst/>
          </a:prstGeom>
          <a:noFill/>
        </p:spPr>
        <p:txBody>
          <a:bodyPr wrap="none" rtlCol="0">
            <a:spAutoFit/>
          </a:bodyPr>
          <a:lstStyle/>
          <a:p>
            <a:r>
              <a:rPr lang="en-BY" sz="5400">
                <a:latin typeface="Helvetica" pitchFamily="2" charset="0"/>
              </a:rPr>
              <a:t>Router B</a:t>
            </a:r>
          </a:p>
        </p:txBody>
      </p:sp>
      <p:pic>
        <p:nvPicPr>
          <p:cNvPr id="39" name="Picture 38" descr="A white and blue router with blue and red buttons&#10;&#10;Description automatically generated">
            <a:extLst>
              <a:ext uri="{FF2B5EF4-FFF2-40B4-BE49-F238E27FC236}">
                <a16:creationId xmlns:a16="http://schemas.microsoft.com/office/drawing/2014/main" id="{A900777A-19F6-B0FF-1437-63231CD28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832" y="8469186"/>
            <a:ext cx="6162043" cy="3207391"/>
          </a:xfrm>
          <a:prstGeom prst="rect">
            <a:avLst/>
          </a:prstGeom>
        </p:spPr>
      </p:pic>
      <p:pic>
        <p:nvPicPr>
          <p:cNvPr id="40" name="Picture 39">
            <a:extLst>
              <a:ext uri="{FF2B5EF4-FFF2-40B4-BE49-F238E27FC236}">
                <a16:creationId xmlns:a16="http://schemas.microsoft.com/office/drawing/2014/main" id="{2E9600E1-5E78-BD1B-63E5-BB38536FB498}"/>
              </a:ext>
            </a:extLst>
          </p:cNvPr>
          <p:cNvPicPr>
            <a:picLocks noChangeAspect="1"/>
          </p:cNvPicPr>
          <p:nvPr/>
        </p:nvPicPr>
        <p:blipFill>
          <a:blip r:embed="rId3"/>
          <a:stretch>
            <a:fillRect/>
          </a:stretch>
        </p:blipFill>
        <p:spPr>
          <a:xfrm>
            <a:off x="438153" y="4886115"/>
            <a:ext cx="4949044" cy="3943770"/>
          </a:xfrm>
          <a:prstGeom prst="rect">
            <a:avLst/>
          </a:prstGeom>
        </p:spPr>
      </p:pic>
      <p:pic>
        <p:nvPicPr>
          <p:cNvPr id="41" name="Picture 40" descr="A white and blue router with blue and red buttons&#10;&#10;Description automatically generated">
            <a:extLst>
              <a:ext uri="{FF2B5EF4-FFF2-40B4-BE49-F238E27FC236}">
                <a16:creationId xmlns:a16="http://schemas.microsoft.com/office/drawing/2014/main" id="{1C05E03E-52E2-8F07-1D70-FFC4F305314A}"/>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2608916" y="816476"/>
            <a:ext cx="6162043" cy="3207391"/>
          </a:xfrm>
          <a:prstGeom prst="rect">
            <a:avLst/>
          </a:prstGeom>
        </p:spPr>
      </p:pic>
      <p:sp>
        <p:nvSpPr>
          <p:cNvPr id="42" name="TextBox 41">
            <a:extLst>
              <a:ext uri="{FF2B5EF4-FFF2-40B4-BE49-F238E27FC236}">
                <a16:creationId xmlns:a16="http://schemas.microsoft.com/office/drawing/2014/main" id="{745F183A-7FFE-B327-0F85-17FB6DBCFDDB}"/>
              </a:ext>
            </a:extLst>
          </p:cNvPr>
          <p:cNvSpPr txBox="1"/>
          <p:nvPr/>
        </p:nvSpPr>
        <p:spPr>
          <a:xfrm>
            <a:off x="8676733" y="12293519"/>
            <a:ext cx="2916183" cy="844334"/>
          </a:xfrm>
          <a:prstGeom prst="rect">
            <a:avLst/>
          </a:prstGeom>
          <a:noFill/>
        </p:spPr>
        <p:txBody>
          <a:bodyPr wrap="none" rtlCol="0">
            <a:spAutoFit/>
          </a:bodyPr>
          <a:lstStyle/>
          <a:p>
            <a:r>
              <a:rPr lang="en-BY" sz="5400">
                <a:latin typeface="Helvetica" pitchFamily="2" charset="0"/>
              </a:rPr>
              <a:t>Router A</a:t>
            </a:r>
          </a:p>
        </p:txBody>
      </p:sp>
      <p:sp>
        <p:nvSpPr>
          <p:cNvPr id="43" name="TextBox 42">
            <a:extLst>
              <a:ext uri="{FF2B5EF4-FFF2-40B4-BE49-F238E27FC236}">
                <a16:creationId xmlns:a16="http://schemas.microsoft.com/office/drawing/2014/main" id="{F554BF99-78F9-23C8-649E-5DA39827462B}"/>
              </a:ext>
            </a:extLst>
          </p:cNvPr>
          <p:cNvSpPr txBox="1"/>
          <p:nvPr/>
        </p:nvSpPr>
        <p:spPr>
          <a:xfrm>
            <a:off x="14231845" y="394309"/>
            <a:ext cx="2916183" cy="844334"/>
          </a:xfrm>
          <a:prstGeom prst="rect">
            <a:avLst/>
          </a:prstGeom>
          <a:noFill/>
        </p:spPr>
        <p:txBody>
          <a:bodyPr wrap="none" rtlCol="0">
            <a:spAutoFit/>
          </a:bodyPr>
          <a:lstStyle/>
          <a:p>
            <a:r>
              <a:rPr lang="en-BY" sz="5400">
                <a:latin typeface="Helvetica" pitchFamily="2" charset="0"/>
              </a:rPr>
              <a:t>Router B</a:t>
            </a:r>
          </a:p>
        </p:txBody>
      </p:sp>
      <p:sp>
        <p:nvSpPr>
          <p:cNvPr id="44" name="TextBox 43">
            <a:extLst>
              <a:ext uri="{FF2B5EF4-FFF2-40B4-BE49-F238E27FC236}">
                <a16:creationId xmlns:a16="http://schemas.microsoft.com/office/drawing/2014/main" id="{BE03DAD7-EE99-4970-FF12-C074F0648006}"/>
              </a:ext>
            </a:extLst>
          </p:cNvPr>
          <p:cNvSpPr txBox="1"/>
          <p:nvPr/>
        </p:nvSpPr>
        <p:spPr>
          <a:xfrm>
            <a:off x="1762360" y="3562239"/>
            <a:ext cx="2300630" cy="844334"/>
          </a:xfrm>
          <a:prstGeom prst="rect">
            <a:avLst/>
          </a:prstGeom>
          <a:noFill/>
        </p:spPr>
        <p:txBody>
          <a:bodyPr wrap="none" rtlCol="0">
            <a:spAutoFit/>
          </a:bodyPr>
          <a:lstStyle/>
          <a:p>
            <a:r>
              <a:rPr lang="en-BY" sz="5400">
                <a:latin typeface="Helvetica" pitchFamily="2" charset="0"/>
              </a:rPr>
              <a:t>Host C</a:t>
            </a:r>
          </a:p>
        </p:txBody>
      </p:sp>
      <p:pic>
        <p:nvPicPr>
          <p:cNvPr id="45" name="Picture 44" descr="A network of colored dots and lines&#10;&#10;Description automatically generated">
            <a:extLst>
              <a:ext uri="{FF2B5EF4-FFF2-40B4-BE49-F238E27FC236}">
                <a16:creationId xmlns:a16="http://schemas.microsoft.com/office/drawing/2014/main" id="{15CC1A52-E68E-1F10-5B60-BA0F05597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8298" y="7765409"/>
            <a:ext cx="7975600" cy="5981700"/>
          </a:xfrm>
          <a:prstGeom prst="rect">
            <a:avLst/>
          </a:prstGeom>
        </p:spPr>
      </p:pic>
      <p:cxnSp>
        <p:nvCxnSpPr>
          <p:cNvPr id="46" name="Straight Connector 45">
            <a:extLst>
              <a:ext uri="{FF2B5EF4-FFF2-40B4-BE49-F238E27FC236}">
                <a16:creationId xmlns:a16="http://schemas.microsoft.com/office/drawing/2014/main" id="{E2010D7B-9F61-FE6E-3415-EF88C1B3BE50}"/>
              </a:ext>
            </a:extLst>
          </p:cNvPr>
          <p:cNvCxnSpPr/>
          <p:nvPr/>
        </p:nvCxnSpPr>
        <p:spPr>
          <a:xfrm>
            <a:off x="6192544" y="6400800"/>
            <a:ext cx="3906309" cy="3158046"/>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6E649BE-6204-3B1A-9218-BFFCDD1DB5DE}"/>
              </a:ext>
            </a:extLst>
          </p:cNvPr>
          <p:cNvCxnSpPr>
            <a:cxnSpLocks/>
          </p:cNvCxnSpPr>
          <p:nvPr/>
        </p:nvCxnSpPr>
        <p:spPr>
          <a:xfrm flipV="1">
            <a:off x="10098853" y="4513306"/>
            <a:ext cx="5114871" cy="5044334"/>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E515B6-D545-530D-D581-D85B3AC4B3A6}"/>
              </a:ext>
            </a:extLst>
          </p:cNvPr>
          <p:cNvCxnSpPr>
            <a:cxnSpLocks/>
          </p:cNvCxnSpPr>
          <p:nvPr/>
        </p:nvCxnSpPr>
        <p:spPr>
          <a:xfrm flipH="1" flipV="1">
            <a:off x="15213723" y="4513306"/>
            <a:ext cx="5439105" cy="3955880"/>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E635487-CB36-86B0-F2AB-41251516C496}"/>
              </a:ext>
            </a:extLst>
          </p:cNvPr>
          <p:cNvCxnSpPr>
            <a:cxnSpLocks/>
          </p:cNvCxnSpPr>
          <p:nvPr/>
        </p:nvCxnSpPr>
        <p:spPr>
          <a:xfrm flipH="1">
            <a:off x="6192544" y="4512100"/>
            <a:ext cx="9021178" cy="1888700"/>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pic>
        <p:nvPicPr>
          <p:cNvPr id="50" name="Picture 49" descr="A brown box with a black background&#10;&#10;Description automatically generated">
            <a:extLst>
              <a:ext uri="{FF2B5EF4-FFF2-40B4-BE49-F238E27FC236}">
                <a16:creationId xmlns:a16="http://schemas.microsoft.com/office/drawing/2014/main" id="{90D34BD8-A3AC-C0B3-7BB5-3EF465661E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41397" y="3561610"/>
            <a:ext cx="3175000" cy="3175000"/>
          </a:xfrm>
          <a:prstGeom prst="rect">
            <a:avLst/>
          </a:prstGeom>
        </p:spPr>
      </p:pic>
      <p:pic>
        <p:nvPicPr>
          <p:cNvPr id="51" name="Picture 50">
            <a:extLst>
              <a:ext uri="{FF2B5EF4-FFF2-40B4-BE49-F238E27FC236}">
                <a16:creationId xmlns:a16="http://schemas.microsoft.com/office/drawing/2014/main" id="{579B6800-AD0B-E4C8-5C97-5954F1AA4625}"/>
              </a:ext>
            </a:extLst>
          </p:cNvPr>
          <p:cNvPicPr>
            <a:picLocks noChangeAspect="1"/>
          </p:cNvPicPr>
          <p:nvPr/>
        </p:nvPicPr>
        <p:blipFill rotWithShape="1">
          <a:blip r:embed="rId9">
            <a:extLst>
              <a:ext uri="{28A0092B-C50C-407E-A947-70E740481C1C}">
                <a14:useLocalDpi xmlns:a14="http://schemas.microsoft.com/office/drawing/2010/main" val="0"/>
              </a:ext>
            </a:extLst>
          </a:blip>
          <a:srcRect b="41447"/>
          <a:stretch/>
        </p:blipFill>
        <p:spPr>
          <a:xfrm rot="20625728">
            <a:off x="11283295" y="3360317"/>
            <a:ext cx="2877951" cy="1685136"/>
          </a:xfrm>
          <a:prstGeom prst="rect">
            <a:avLst/>
          </a:prstGeom>
        </p:spPr>
      </p:pic>
      <p:pic>
        <p:nvPicPr>
          <p:cNvPr id="52" name="Picture 51" descr="A table with numbers and a mask&#10;&#10;Description automatically generated">
            <a:extLst>
              <a:ext uri="{FF2B5EF4-FFF2-40B4-BE49-F238E27FC236}">
                <a16:creationId xmlns:a16="http://schemas.microsoft.com/office/drawing/2014/main" id="{9B9B601B-E21A-856A-223A-241BBEA3AD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0926" y="358433"/>
            <a:ext cx="4872791" cy="3050791"/>
          </a:xfrm>
          <a:prstGeom prst="rect">
            <a:avLst/>
          </a:prstGeom>
        </p:spPr>
      </p:pic>
      <p:pic>
        <p:nvPicPr>
          <p:cNvPr id="53" name="Picture 52" descr="A close up of a magnifying glass&#10;&#10;Description automatically generated">
            <a:extLst>
              <a:ext uri="{FF2B5EF4-FFF2-40B4-BE49-F238E27FC236}">
                <a16:creationId xmlns:a16="http://schemas.microsoft.com/office/drawing/2014/main" id="{CAED35A2-63B3-F8A5-69D4-24A979D5BD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504" y="85248"/>
            <a:ext cx="4441495" cy="4441495"/>
          </a:xfrm>
          <a:prstGeom prst="rect">
            <a:avLst/>
          </a:prstGeom>
        </p:spPr>
      </p:pic>
      <p:sp>
        <p:nvSpPr>
          <p:cNvPr id="54" name="TextBox 53">
            <a:extLst>
              <a:ext uri="{FF2B5EF4-FFF2-40B4-BE49-F238E27FC236}">
                <a16:creationId xmlns:a16="http://schemas.microsoft.com/office/drawing/2014/main" id="{0B751A7D-3BE5-6874-112A-FBE8AC0CD21A}"/>
              </a:ext>
            </a:extLst>
          </p:cNvPr>
          <p:cNvSpPr txBox="1"/>
          <p:nvPr/>
        </p:nvSpPr>
        <p:spPr>
          <a:xfrm>
            <a:off x="18420728" y="8021006"/>
            <a:ext cx="2916183" cy="844334"/>
          </a:xfrm>
          <a:prstGeom prst="rect">
            <a:avLst/>
          </a:prstGeom>
          <a:noFill/>
        </p:spPr>
        <p:txBody>
          <a:bodyPr wrap="none" rtlCol="0">
            <a:spAutoFit/>
          </a:bodyPr>
          <a:lstStyle/>
          <a:p>
            <a:r>
              <a:rPr lang="en-BY" sz="5400">
                <a:latin typeface="Helvetica" pitchFamily="2" charset="0"/>
              </a:rPr>
              <a:t>Router B</a:t>
            </a:r>
          </a:p>
        </p:txBody>
      </p:sp>
      <p:pic>
        <p:nvPicPr>
          <p:cNvPr id="55" name="Picture 54" descr="A white and blue router with blue and red buttons&#10;&#10;Description automatically generated">
            <a:extLst>
              <a:ext uri="{FF2B5EF4-FFF2-40B4-BE49-F238E27FC236}">
                <a16:creationId xmlns:a16="http://schemas.microsoft.com/office/drawing/2014/main" id="{D89F10C9-24B6-171C-58BD-8F1A3C8B1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832" y="8469186"/>
            <a:ext cx="6162043" cy="3207391"/>
          </a:xfrm>
          <a:prstGeom prst="rect">
            <a:avLst/>
          </a:prstGeom>
        </p:spPr>
      </p:pic>
      <p:pic>
        <p:nvPicPr>
          <p:cNvPr id="56" name="Picture 55">
            <a:extLst>
              <a:ext uri="{FF2B5EF4-FFF2-40B4-BE49-F238E27FC236}">
                <a16:creationId xmlns:a16="http://schemas.microsoft.com/office/drawing/2014/main" id="{2A9F2F55-2FCB-F200-57AB-EA7BC706BEB4}"/>
              </a:ext>
            </a:extLst>
          </p:cNvPr>
          <p:cNvPicPr>
            <a:picLocks noChangeAspect="1"/>
          </p:cNvPicPr>
          <p:nvPr/>
        </p:nvPicPr>
        <p:blipFill>
          <a:blip r:embed="rId3"/>
          <a:stretch>
            <a:fillRect/>
          </a:stretch>
        </p:blipFill>
        <p:spPr>
          <a:xfrm>
            <a:off x="528278" y="5211997"/>
            <a:ext cx="4949044" cy="3943770"/>
          </a:xfrm>
          <a:prstGeom prst="rect">
            <a:avLst/>
          </a:prstGeom>
        </p:spPr>
      </p:pic>
      <p:pic>
        <p:nvPicPr>
          <p:cNvPr id="57" name="Picture 56" descr="A white and blue router with blue and red buttons&#10;&#10;Description automatically generated">
            <a:extLst>
              <a:ext uri="{FF2B5EF4-FFF2-40B4-BE49-F238E27FC236}">
                <a16:creationId xmlns:a16="http://schemas.microsoft.com/office/drawing/2014/main" id="{D053AFDC-79EB-1609-A732-4D79AEF9BC5E}"/>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2608916" y="816476"/>
            <a:ext cx="6162043" cy="3207391"/>
          </a:xfrm>
          <a:prstGeom prst="rect">
            <a:avLst/>
          </a:prstGeom>
        </p:spPr>
      </p:pic>
      <p:sp>
        <p:nvSpPr>
          <p:cNvPr id="58" name="TextBox 57">
            <a:extLst>
              <a:ext uri="{FF2B5EF4-FFF2-40B4-BE49-F238E27FC236}">
                <a16:creationId xmlns:a16="http://schemas.microsoft.com/office/drawing/2014/main" id="{A9C2180E-4AE9-0B62-8556-DA7BC8AECD7B}"/>
              </a:ext>
            </a:extLst>
          </p:cNvPr>
          <p:cNvSpPr txBox="1"/>
          <p:nvPr/>
        </p:nvSpPr>
        <p:spPr>
          <a:xfrm>
            <a:off x="8676733" y="12293519"/>
            <a:ext cx="2916183" cy="844334"/>
          </a:xfrm>
          <a:prstGeom prst="rect">
            <a:avLst/>
          </a:prstGeom>
          <a:noFill/>
        </p:spPr>
        <p:txBody>
          <a:bodyPr wrap="none" rtlCol="0">
            <a:spAutoFit/>
          </a:bodyPr>
          <a:lstStyle/>
          <a:p>
            <a:r>
              <a:rPr lang="en-BY" sz="5400">
                <a:latin typeface="Helvetica" pitchFamily="2" charset="0"/>
              </a:rPr>
              <a:t>Router A</a:t>
            </a:r>
          </a:p>
        </p:txBody>
      </p:sp>
      <p:sp>
        <p:nvSpPr>
          <p:cNvPr id="59" name="TextBox 58">
            <a:extLst>
              <a:ext uri="{FF2B5EF4-FFF2-40B4-BE49-F238E27FC236}">
                <a16:creationId xmlns:a16="http://schemas.microsoft.com/office/drawing/2014/main" id="{8048B9FC-B580-51BF-45F1-F328B134C929}"/>
              </a:ext>
            </a:extLst>
          </p:cNvPr>
          <p:cNvSpPr txBox="1"/>
          <p:nvPr/>
        </p:nvSpPr>
        <p:spPr>
          <a:xfrm>
            <a:off x="14231845" y="394309"/>
            <a:ext cx="2916183" cy="844334"/>
          </a:xfrm>
          <a:prstGeom prst="rect">
            <a:avLst/>
          </a:prstGeom>
          <a:noFill/>
        </p:spPr>
        <p:txBody>
          <a:bodyPr wrap="none" rtlCol="0">
            <a:spAutoFit/>
          </a:bodyPr>
          <a:lstStyle/>
          <a:p>
            <a:r>
              <a:rPr lang="en-BY" sz="5400">
                <a:latin typeface="Helvetica" pitchFamily="2" charset="0"/>
              </a:rPr>
              <a:t>Router B</a:t>
            </a:r>
          </a:p>
        </p:txBody>
      </p:sp>
      <p:sp>
        <p:nvSpPr>
          <p:cNvPr id="60" name="TextBox 59">
            <a:extLst>
              <a:ext uri="{FF2B5EF4-FFF2-40B4-BE49-F238E27FC236}">
                <a16:creationId xmlns:a16="http://schemas.microsoft.com/office/drawing/2014/main" id="{ED9626CF-70DF-F1F9-32CF-248F47DF7F0A}"/>
              </a:ext>
            </a:extLst>
          </p:cNvPr>
          <p:cNvSpPr txBox="1"/>
          <p:nvPr/>
        </p:nvSpPr>
        <p:spPr>
          <a:xfrm>
            <a:off x="1732937" y="4341788"/>
            <a:ext cx="2300630" cy="844334"/>
          </a:xfrm>
          <a:prstGeom prst="rect">
            <a:avLst/>
          </a:prstGeom>
          <a:noFill/>
        </p:spPr>
        <p:txBody>
          <a:bodyPr wrap="none" rtlCol="0">
            <a:spAutoFit/>
          </a:bodyPr>
          <a:lstStyle/>
          <a:p>
            <a:r>
              <a:rPr lang="en-BY" sz="5400">
                <a:latin typeface="Helvetica" pitchFamily="2" charset="0"/>
              </a:rPr>
              <a:t>Host C</a:t>
            </a:r>
          </a:p>
        </p:txBody>
      </p:sp>
      <p:pic>
        <p:nvPicPr>
          <p:cNvPr id="61" name="Picture 60" descr="A network of colored dots and lines&#10;&#10;Description automatically generated">
            <a:extLst>
              <a:ext uri="{FF2B5EF4-FFF2-40B4-BE49-F238E27FC236}">
                <a16:creationId xmlns:a16="http://schemas.microsoft.com/office/drawing/2014/main" id="{676E58F4-05E9-7122-2FA4-BE4996D01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8298" y="7765409"/>
            <a:ext cx="7975600" cy="5981700"/>
          </a:xfrm>
          <a:prstGeom prst="rect">
            <a:avLst/>
          </a:prstGeom>
        </p:spPr>
      </p:pic>
      <p:cxnSp>
        <p:nvCxnSpPr>
          <p:cNvPr id="62" name="Straight Connector 61">
            <a:extLst>
              <a:ext uri="{FF2B5EF4-FFF2-40B4-BE49-F238E27FC236}">
                <a16:creationId xmlns:a16="http://schemas.microsoft.com/office/drawing/2014/main" id="{665525D5-B72A-4036-F7C8-90C3FD044B58}"/>
              </a:ext>
            </a:extLst>
          </p:cNvPr>
          <p:cNvCxnSpPr/>
          <p:nvPr/>
        </p:nvCxnSpPr>
        <p:spPr>
          <a:xfrm>
            <a:off x="6192544" y="6400800"/>
            <a:ext cx="3906309" cy="3158046"/>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D75F22C-8307-A23F-C42B-0122E0F2C1F1}"/>
              </a:ext>
            </a:extLst>
          </p:cNvPr>
          <p:cNvCxnSpPr>
            <a:cxnSpLocks/>
          </p:cNvCxnSpPr>
          <p:nvPr/>
        </p:nvCxnSpPr>
        <p:spPr>
          <a:xfrm flipV="1">
            <a:off x="10098853" y="4513306"/>
            <a:ext cx="5114871" cy="5044334"/>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C135DB4-4A59-B7DC-218E-A3FA3F6DE6CC}"/>
              </a:ext>
            </a:extLst>
          </p:cNvPr>
          <p:cNvCxnSpPr>
            <a:cxnSpLocks/>
          </p:cNvCxnSpPr>
          <p:nvPr/>
        </p:nvCxnSpPr>
        <p:spPr>
          <a:xfrm flipH="1" flipV="1">
            <a:off x="15213723" y="4513306"/>
            <a:ext cx="5439105" cy="3955880"/>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1840971-9A39-E134-577F-A87E790B12D7}"/>
              </a:ext>
            </a:extLst>
          </p:cNvPr>
          <p:cNvCxnSpPr>
            <a:cxnSpLocks/>
          </p:cNvCxnSpPr>
          <p:nvPr/>
        </p:nvCxnSpPr>
        <p:spPr>
          <a:xfrm flipH="1">
            <a:off x="6192544" y="4512100"/>
            <a:ext cx="9021178" cy="1888700"/>
          </a:xfrm>
          <a:prstGeom prst="line">
            <a:avLst/>
          </a:prstGeom>
          <a:ln w="19050">
            <a:solidFill>
              <a:srgbClr val="7FDBFB"/>
            </a:solidFill>
          </a:ln>
        </p:spPr>
        <p:style>
          <a:lnRef idx="1">
            <a:schemeClr val="accent1"/>
          </a:lnRef>
          <a:fillRef idx="0">
            <a:schemeClr val="accent1"/>
          </a:fillRef>
          <a:effectRef idx="0">
            <a:schemeClr val="accent1"/>
          </a:effectRef>
          <a:fontRef idx="minor">
            <a:schemeClr val="tx1"/>
          </a:fontRef>
        </p:style>
      </p:cxnSp>
      <p:pic>
        <p:nvPicPr>
          <p:cNvPr id="66" name="Picture 65" descr="A brown box with a black background&#10;&#10;Description automatically generated">
            <a:extLst>
              <a:ext uri="{FF2B5EF4-FFF2-40B4-BE49-F238E27FC236}">
                <a16:creationId xmlns:a16="http://schemas.microsoft.com/office/drawing/2014/main" id="{931E99BF-C29B-2EE3-CFBC-E97B8A7F18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461" y="4763955"/>
            <a:ext cx="3175000" cy="3175000"/>
          </a:xfrm>
          <a:prstGeom prst="rect">
            <a:avLst/>
          </a:prstGeom>
        </p:spPr>
      </p:pic>
    </p:spTree>
    <p:extLst>
      <p:ext uri="{BB962C8B-B14F-4D97-AF65-F5344CB8AC3E}">
        <p14:creationId xmlns:p14="http://schemas.microsoft.com/office/powerpoint/2010/main" val="133582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par>
                          <p:cTn id="57" fill="hold">
                            <p:stCondLst>
                              <p:cond delay="1000"/>
                            </p:stCondLst>
                            <p:childTnLst>
                              <p:par>
                                <p:cTn id="58" presetID="0" presetClass="path" presetSubtype="0" accel="50000" decel="50000" fill="hold" nodeType="afterEffect">
                                  <p:stCondLst>
                                    <p:cond delay="0"/>
                                  </p:stCondLst>
                                  <p:childTnLst>
                                    <p:animMotion origin="layout" path="M -0.00215 -0.00359 L 0.00761 0.00752 C 0.00853 0.00844 0.00937 0.00983 0.01028 0.01064 C 0.01152 0.01169 0.01282 0.01238 0.01386 0.01377 C 0.01771 0.01863 0.01556 0.01782 0.01836 0.02338 C 0.02031 0.02719 0.02298 0.03009 0.02461 0.03449 C 0.03099 0.0515 0.02103 0.02569 0.02903 0.04398 C 0.03242 0.05162 0.03203 0.05324 0.03528 0.05983 C 0.03639 0.06215 0.03776 0.06388 0.03886 0.0662 C 0.03984 0.06817 0.04062 0.07048 0.04153 0.07257 C 0.04238 0.0743 0.04342 0.07557 0.04427 0.07731 C 0.04492 0.07882 0.04525 0.08067 0.04603 0.08206 C 0.04681 0.08344 0.04778 0.08414 0.0487 0.0853 C 0.0498 0.08912 0.05071 0.09294 0.05228 0.09641 C 0.05586 0.10393 0.05377 0.09861 0.05761 0.10428 C 0.05859 0.10567 0.0595 0.10729 0.06028 0.10902 C 0.061 0.11053 0.06133 0.1125 0.06211 0.11377 C 0.06282 0.11516 0.064 0.11562 0.06478 0.11701 C 0.06582 0.11886 0.06647 0.12129 0.06745 0.12338 C 0.06972 0.12812 0.07005 0.128 0.07278 0.13125 C 0.0761 0.14004 0.07278 0.13263 0.07728 0.13923 C 0.08607 0.15219 0.07474 0.13622 0.0817 0.14872 C 0.08248 0.15011 0.08359 0.15069 0.08444 0.15196 C 0.08567 0.15382 0.08672 0.15625 0.08795 0.15821 C 0.09264 0.1655 0.09075 0.1603 0.09511 0.16932 C 0.09583 0.17083 0.09622 0.17268 0.09694 0.17419 C 0.1039 0.189 0.09414 0.16435 0.10319 0.18842 C 0.10377 0.19004 0.10397 0.19236 0.10495 0.19317 C 0.11094 0.19849 0.10638 0.19363 0.1112 0.20115 C 0.11263 0.20335 0.11413 0.20544 0.11562 0.20752 C 0.11653 0.20856 0.11751 0.20937 0.11836 0.21064 C 0.12754 0.22511 0.12031 0.21608 0.12636 0.22338 C 0.12832 0.22858 0.12812 0.22615 0.12812 0.22974 " pathEditMode="relative" ptsTypes="AAAAAAAAAAAAAAAAAAAAAAAAAAAAAAAAA">
                                      <p:cBhvr>
                                        <p:cTn id="59" dur="5000" fill="hold"/>
                                        <p:tgtEl>
                                          <p:spTgt spid="20"/>
                                        </p:tgtEl>
                                        <p:attrNameLst>
                                          <p:attrName>ppt_x</p:attrName>
                                          <p:attrName>ppt_y</p:attrName>
                                        </p:attrNameLst>
                                      </p:cBhvr>
                                    </p:animMotion>
                                  </p:childTnLst>
                                </p:cTn>
                              </p:par>
                            </p:childTnLst>
                          </p:cTn>
                        </p:par>
                        <p:par>
                          <p:cTn id="60" fill="hold">
                            <p:stCondLst>
                              <p:cond delay="6000"/>
                            </p:stCondLst>
                            <p:childTnLst>
                              <p:par>
                                <p:cTn id="61" presetID="0" presetClass="path" presetSubtype="0" accel="50000" decel="50000" fill="hold" nodeType="afterEffect">
                                  <p:stCondLst>
                                    <p:cond delay="0"/>
                                  </p:stCondLst>
                                  <p:childTnLst>
                                    <p:animMotion origin="layout" path="M 0.12819 0.23136 C 0.13222 0.22291 0.13307 0.22152 0.1362 0.21388 C 0.13685 0.21226 0.13737 0.21064 0.13795 0.20914 C 0.13886 0.20694 0.13978 0.20486 0.14069 0.20277 C 0.14127 0.20115 0.14173 0.19942 0.14245 0.19803 C 0.14323 0.19629 0.14433 0.1949 0.14511 0.19317 C 0.14583 0.19178 0.14622 0.18993 0.14694 0.18842 C 0.14857 0.18507 0.15045 0.18206 0.15228 0.17893 C 0.15319 0.17731 0.1539 0.17546 0.15495 0.17419 C 0.15612 0.17257 0.15742 0.17118 0.15853 0.16944 C 0.16041 0.16643 0.16211 0.16307 0.16386 0.15983 L 0.16745 0.15358 L 0.17103 0.14722 C 0.1722 0.14502 0.17363 0.14328 0.17461 0.14085 C 0.17519 0.13923 0.17558 0.13738 0.17636 0.13611 C 0.17715 0.13472 0.17825 0.13414 0.17903 0.13287 C 0.18066 0.13044 0.18209 0.12777 0.18353 0.125 C 0.1957 0.10092 0.17526 0.13796 0.19336 0.1059 C 0.1942 0.10428 0.19498 0.10254 0.19603 0.10115 C 0.1972 0.09953 0.19837 0.0978 0.19961 0.09641 C 0.20104 0.09467 0.20267 0.09351 0.20403 0.09166 C 0.21041 0.08287 0.20482 0.08692 0.21028 0.08368 C 0.21152 0.08159 0.21263 0.07928 0.21386 0.07731 C 0.21497 0.07557 0.21634 0.07442 0.21745 0.07257 C 0.21992 0.06851 0.2222 0.06412 0.22461 0.05983 C 0.22578 0.05775 0.22676 0.0552 0.22819 0.05358 C 0.22903 0.05243 0.23001 0.05162 0.23086 0.05034 C 0.24173 0.03275 0.23424 0.04213 0.24069 0.03449 C 0.24153 0.0324 0.24225 0.02997 0.24336 0.02812 C 0.24863 0.01863 0.24505 0.02743 0.24961 0.02025 C 0.25814 0.00671 0.25169 0.01458 0.25853 0.0059 C 0.26178 0.00173 0.26745 -0.00359 0.2692 -0.00834 C 0.26985 -0.00996 0.27025 -0.01181 0.27103 -0.01308 C 0.27636 -0.02257 0.27272 -0.01389 0.27728 -0.02107 C 0.27916 -0.02408 0.2806 -0.0279 0.28261 -0.03056 C 0.29303 -0.04456 0.28014 -0.02686 0.28886 -0.04017 C 0.29824 -0.0544 0.28685 -0.03646 0.29603 -0.04804 C 0.29707 -0.04931 0.29772 -0.05139 0.2987 -0.05278 C 0.30097 -0.05625 0.30136 -0.05602 0.30403 -0.05753 C 0.30495 -0.05868 0.30573 -0.05996 0.3067 -0.06077 C 0.30846 -0.06216 0.31211 -0.06389 0.31211 -0.06389 C 0.31295 -0.06493 0.3138 -0.06632 0.31478 -0.06713 C 0.31875 -0.07014 0.31751 -0.06713 0.32103 -0.07026 C 0.322 -0.07118 0.32272 -0.07257 0.3237 -0.0735 C 0.32584 -0.07535 0.3261 -0.075 0.32819 -0.075 " pathEditMode="relative" ptsTypes="AAAAAAAAAAAAAAAAAAAAAAAAAAAAAAAAAAAAAAAAAAAAA">
                                      <p:cBhvr>
                                        <p:cTn id="62" dur="5000" fill="hold"/>
                                        <p:tgtEl>
                                          <p:spTgt spid="20"/>
                                        </p:tgtEl>
                                        <p:attrNameLst>
                                          <p:attrName>ppt_x</p:attrName>
                                          <p:attrName>ppt_y</p:attrName>
                                        </p:attrNameLst>
                                      </p:cBhvr>
                                    </p:animMotion>
                                  </p:childTnLst>
                                </p:cTn>
                              </p:par>
                            </p:childTnLst>
                          </p:cTn>
                        </p:par>
                        <p:par>
                          <p:cTn id="63" fill="hold">
                            <p:stCondLst>
                              <p:cond delay="11000"/>
                            </p:stCondLst>
                            <p:childTnLst>
                              <p:par>
                                <p:cTn id="64" presetID="0" presetClass="path" presetSubtype="0" accel="50000" decel="50000" fill="hold" nodeType="afterEffect">
                                  <p:stCondLst>
                                    <p:cond delay="0"/>
                                  </p:stCondLst>
                                  <p:childTnLst>
                                    <p:animMotion origin="layout" path="M 0.32643 -0.07338 C 0.33763 -0.06875 0.35065 -0.06493 0.36035 -0.05278 L 0.37552 -0.0338 C 0.37728 -0.0316 0.37916 -0.02975 0.38086 -0.02743 C 0.38327 -0.02419 0.38548 -0.02072 0.38802 -0.01794 C 0.39655 -0.00811 0.40423 0.00497 0.41386 0.01064 C 0.41478 0.01122 0.41575 0.01145 0.4166 0.01226 C 0.41933 0.01516 0.42181 0.01886 0.42461 0.02175 C 0.42897 0.02627 0.43392 0.02916 0.43802 0.03449 C 0.44245 0.04027 0.44681 0.04641 0.45136 0.05196 C 0.45905 0.06122 0.46719 0.06909 0.47461 0.07893 C 0.47578 0.08055 0.47689 0.08229 0.47819 0.08368 C 0.4817 0.08761 0.48548 0.09062 0.48886 0.09479 C 0.49323 0.10011 0.49765 0.10555 0.50136 0.11226 C 0.50319 0.11539 0.50475 0.11909 0.50677 0.12175 C 0.5095 0.12546 0.51282 0.12777 0.51569 0.13125 C 0.51673 0.13252 0.51732 0.13483 0.51836 0.13599 C 0.51998 0.13807 0.522 0.13888 0.5237 0.14085 C 0.52962 0.14745 0.5261 0.1471 0.5291 0.1471 " pathEditMode="relative" ptsTypes="AAAAAAAAAAAAAAAAAAA">
                                      <p:cBhvr>
                                        <p:cTn id="65" dur="5000" fill="hold"/>
                                        <p:tgtEl>
                                          <p:spTgt spid="20"/>
                                        </p:tgtEl>
                                        <p:attrNameLst>
                                          <p:attrName>ppt_x</p:attrName>
                                          <p:attrName>ppt_y</p:attrName>
                                        </p:attrNameLst>
                                      </p:cBhvr>
                                    </p:animMotion>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10"/>
                                        </p:tgtEl>
                                      </p:cBhvr>
                                    </p:animEffect>
                                    <p:set>
                                      <p:cBhvr>
                                        <p:cTn id="70" dur="1" fill="hold">
                                          <p:stCondLst>
                                            <p:cond delay="499"/>
                                          </p:stCondLst>
                                        </p:cTn>
                                        <p:tgtEl>
                                          <p:spTgt spid="1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5"/>
                                        </p:tgtEl>
                                      </p:cBhvr>
                                    </p:animEffect>
                                    <p:set>
                                      <p:cBhvr>
                                        <p:cTn id="85" dur="1" fill="hold">
                                          <p:stCondLst>
                                            <p:cond delay="499"/>
                                          </p:stCondLst>
                                        </p:cTn>
                                        <p:tgtEl>
                                          <p:spTgt spid="15"/>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6"/>
                                        </p:tgtEl>
                                      </p:cBhvr>
                                    </p:animEffect>
                                    <p:set>
                                      <p:cBhvr>
                                        <p:cTn id="88" dur="1" fill="hold">
                                          <p:stCondLst>
                                            <p:cond delay="499"/>
                                          </p:stCondLst>
                                        </p:cTn>
                                        <p:tgtEl>
                                          <p:spTgt spid="16"/>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7"/>
                                        </p:tgtEl>
                                      </p:cBhvr>
                                    </p:animEffect>
                                    <p:set>
                                      <p:cBhvr>
                                        <p:cTn id="91" dur="1" fill="hold">
                                          <p:stCondLst>
                                            <p:cond delay="499"/>
                                          </p:stCondLst>
                                        </p:cTn>
                                        <p:tgtEl>
                                          <p:spTgt spid="17"/>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8"/>
                                        </p:tgtEl>
                                      </p:cBhvr>
                                    </p:animEffect>
                                    <p:set>
                                      <p:cBhvr>
                                        <p:cTn id="94" dur="1" fill="hold">
                                          <p:stCondLst>
                                            <p:cond delay="499"/>
                                          </p:stCondLst>
                                        </p:cTn>
                                        <p:tgtEl>
                                          <p:spTgt spid="18"/>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9"/>
                                        </p:tgtEl>
                                      </p:cBhvr>
                                    </p:animEffect>
                                    <p:set>
                                      <p:cBhvr>
                                        <p:cTn id="97" dur="1" fill="hold">
                                          <p:stCondLst>
                                            <p:cond delay="499"/>
                                          </p:stCondLst>
                                        </p:cTn>
                                        <p:tgtEl>
                                          <p:spTgt spid="19"/>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0"/>
                                        </p:tgtEl>
                                      </p:cBhvr>
                                    </p:animEffect>
                                    <p:set>
                                      <p:cBhvr>
                                        <p:cTn id="100" dur="1" fill="hold">
                                          <p:stCondLst>
                                            <p:cond delay="499"/>
                                          </p:stCondLst>
                                        </p:cTn>
                                        <p:tgtEl>
                                          <p:spTgt spid="20"/>
                                        </p:tgtEl>
                                        <p:attrNameLst>
                                          <p:attrName>style.visibility</p:attrName>
                                        </p:attrNameLst>
                                      </p:cBhvr>
                                      <p:to>
                                        <p:strVal val="hidden"/>
                                      </p:to>
                                    </p:set>
                                  </p:childTnLst>
                                </p:cTn>
                              </p:par>
                            </p:childTnLst>
                          </p:cTn>
                        </p:par>
                        <p:par>
                          <p:cTn id="101" fill="hold">
                            <p:stCondLst>
                              <p:cond delay="500"/>
                            </p:stCondLst>
                            <p:childTnLst>
                              <p:par>
                                <p:cTn id="102" presetID="10" presetClass="entr" presetSubtype="0" fill="hold"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par>
                                <p:cTn id="108" presetID="10" presetClass="entr" presetSubtype="0" fill="hold" nodeType="with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fade">
                                      <p:cBhvr>
                                        <p:cTn id="110" dur="500"/>
                                        <p:tgtEl>
                                          <p:spTgt spid="24"/>
                                        </p:tgtEl>
                                      </p:cBhvr>
                                    </p:animEffect>
                                  </p:childTnLst>
                                </p:cTn>
                              </p:par>
                              <p:par>
                                <p:cTn id="111" presetID="10" presetClass="entr" presetSubtype="0" fill="hold" nodeType="with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500"/>
                                        <p:tgtEl>
                                          <p:spTgt spid="25"/>
                                        </p:tgtEl>
                                      </p:cBhvr>
                                    </p:animEffect>
                                  </p:childTnLst>
                                </p:cTn>
                              </p:par>
                              <p:par>
                                <p:cTn id="114" presetID="10" presetClass="entr" presetSubtype="0" fill="hold" nodeType="with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fade">
                                      <p:cBhvr>
                                        <p:cTn id="116" dur="500"/>
                                        <p:tgtEl>
                                          <p:spTgt spid="26"/>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21"/>
                                        </p:tgtEl>
                                      </p:cBhvr>
                                    </p:animEffect>
                                    <p:set>
                                      <p:cBhvr>
                                        <p:cTn id="121" dur="1" fill="hold">
                                          <p:stCondLst>
                                            <p:cond delay="499"/>
                                          </p:stCondLst>
                                        </p:cTn>
                                        <p:tgtEl>
                                          <p:spTgt spid="21"/>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22"/>
                                        </p:tgtEl>
                                      </p:cBhvr>
                                    </p:animEffect>
                                    <p:set>
                                      <p:cBhvr>
                                        <p:cTn id="124" dur="1" fill="hold">
                                          <p:stCondLst>
                                            <p:cond delay="499"/>
                                          </p:stCondLst>
                                        </p:cTn>
                                        <p:tgtEl>
                                          <p:spTgt spid="22"/>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23"/>
                                        </p:tgtEl>
                                      </p:cBhvr>
                                    </p:animEffect>
                                    <p:set>
                                      <p:cBhvr>
                                        <p:cTn id="127" dur="1" fill="hold">
                                          <p:stCondLst>
                                            <p:cond delay="499"/>
                                          </p:stCondLst>
                                        </p:cTn>
                                        <p:tgtEl>
                                          <p:spTgt spid="23"/>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24"/>
                                        </p:tgtEl>
                                      </p:cBhvr>
                                    </p:animEffect>
                                    <p:set>
                                      <p:cBhvr>
                                        <p:cTn id="130" dur="1" fill="hold">
                                          <p:stCondLst>
                                            <p:cond delay="499"/>
                                          </p:stCondLst>
                                        </p:cTn>
                                        <p:tgtEl>
                                          <p:spTgt spid="24"/>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25"/>
                                        </p:tgtEl>
                                      </p:cBhvr>
                                    </p:animEffect>
                                    <p:set>
                                      <p:cBhvr>
                                        <p:cTn id="133" dur="1" fill="hold">
                                          <p:stCondLst>
                                            <p:cond delay="499"/>
                                          </p:stCondLst>
                                        </p:cTn>
                                        <p:tgtEl>
                                          <p:spTgt spid="25"/>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26"/>
                                        </p:tgtEl>
                                      </p:cBhvr>
                                    </p:animEffect>
                                    <p:set>
                                      <p:cBhvr>
                                        <p:cTn id="136" dur="1" fill="hold">
                                          <p:stCondLst>
                                            <p:cond delay="499"/>
                                          </p:stCondLst>
                                        </p:cTn>
                                        <p:tgtEl>
                                          <p:spTgt spid="26"/>
                                        </p:tgtEl>
                                        <p:attrNameLst>
                                          <p:attrName>style.visibility</p:attrName>
                                        </p:attrNameLst>
                                      </p:cBhvr>
                                      <p:to>
                                        <p:strVal val="hidden"/>
                                      </p:to>
                                    </p:set>
                                  </p:childTnLst>
                                </p:cTn>
                              </p:par>
                            </p:childTnLst>
                          </p:cTn>
                        </p:par>
                        <p:par>
                          <p:cTn id="137" fill="hold">
                            <p:stCondLst>
                              <p:cond delay="500"/>
                            </p:stCondLst>
                            <p:childTnLst>
                              <p:par>
                                <p:cTn id="138" presetID="10" presetClass="entr" presetSubtype="0" fill="hold" nodeType="after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childTnLst>
                                </p:cTn>
                              </p:par>
                              <p:par>
                                <p:cTn id="141" presetID="10" presetClass="entr" presetSubtype="0" fill="hold" nodeType="with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fade">
                                      <p:cBhvr>
                                        <p:cTn id="143" dur="500"/>
                                        <p:tgtEl>
                                          <p:spTgt spid="30"/>
                                        </p:tgtEl>
                                      </p:cBhvr>
                                    </p:animEffect>
                                  </p:childTnLst>
                                </p:cTn>
                              </p:par>
                              <p:par>
                                <p:cTn id="144" presetID="10" presetClass="entr" presetSubtype="0" fill="hold" nodeType="withEffect">
                                  <p:stCondLst>
                                    <p:cond delay="0"/>
                                  </p:stCondLst>
                                  <p:childTnLst>
                                    <p:set>
                                      <p:cBhvr>
                                        <p:cTn id="145" dur="1" fill="hold">
                                          <p:stCondLst>
                                            <p:cond delay="0"/>
                                          </p:stCondLst>
                                        </p:cTn>
                                        <p:tgtEl>
                                          <p:spTgt spid="34"/>
                                        </p:tgtEl>
                                        <p:attrNameLst>
                                          <p:attrName>style.visibility</p:attrName>
                                        </p:attrNameLst>
                                      </p:cBhvr>
                                      <p:to>
                                        <p:strVal val="visible"/>
                                      </p:to>
                                    </p:set>
                                    <p:animEffect transition="in" filter="fade">
                                      <p:cBhvr>
                                        <p:cTn id="146" dur="500"/>
                                        <p:tgtEl>
                                          <p:spTgt spid="34"/>
                                        </p:tgtEl>
                                      </p:cBhvr>
                                    </p:animEffect>
                                  </p:childTnLst>
                                </p:cTn>
                              </p:par>
                              <p:par>
                                <p:cTn id="147" presetID="10" presetClass="entr" presetSubtype="0"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fade">
                                      <p:cBhvr>
                                        <p:cTn id="149" dur="500"/>
                                        <p:tgtEl>
                                          <p:spTgt spid="35"/>
                                        </p:tgtEl>
                                      </p:cBhvr>
                                    </p:animEffect>
                                  </p:childTnLst>
                                </p:cTn>
                              </p:par>
                              <p:par>
                                <p:cTn id="150" presetID="10" presetClass="entr" presetSubtype="0" fill="hold"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500"/>
                                        <p:tgtEl>
                                          <p:spTgt spid="36"/>
                                        </p:tgtEl>
                                      </p:cBhvr>
                                    </p:animEffect>
                                  </p:childTnLst>
                                </p:cTn>
                              </p:par>
                              <p:par>
                                <p:cTn id="153" presetID="10" presetClass="entr" presetSubtype="0" fill="hold" nodeType="with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fade">
                                      <p:cBhvr>
                                        <p:cTn id="155" dur="500"/>
                                        <p:tgtEl>
                                          <p:spTgt spid="37"/>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nodeType="clickEffect">
                                  <p:stCondLst>
                                    <p:cond delay="0"/>
                                  </p:stCondLst>
                                  <p:childTnLst>
                                    <p:animEffect transition="out" filter="fade">
                                      <p:cBhvr>
                                        <p:cTn id="159" dur="500"/>
                                        <p:tgtEl>
                                          <p:spTgt spid="27"/>
                                        </p:tgtEl>
                                      </p:cBhvr>
                                    </p:animEffect>
                                    <p:set>
                                      <p:cBhvr>
                                        <p:cTn id="160" dur="1" fill="hold">
                                          <p:stCondLst>
                                            <p:cond delay="499"/>
                                          </p:stCondLst>
                                        </p:cTn>
                                        <p:tgtEl>
                                          <p:spTgt spid="27"/>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30"/>
                                        </p:tgtEl>
                                      </p:cBhvr>
                                    </p:animEffect>
                                    <p:set>
                                      <p:cBhvr>
                                        <p:cTn id="163" dur="1" fill="hold">
                                          <p:stCondLst>
                                            <p:cond delay="499"/>
                                          </p:stCondLst>
                                        </p:cTn>
                                        <p:tgtEl>
                                          <p:spTgt spid="30"/>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34"/>
                                        </p:tgtEl>
                                      </p:cBhvr>
                                    </p:animEffect>
                                    <p:set>
                                      <p:cBhvr>
                                        <p:cTn id="166" dur="1" fill="hold">
                                          <p:stCondLst>
                                            <p:cond delay="499"/>
                                          </p:stCondLst>
                                        </p:cTn>
                                        <p:tgtEl>
                                          <p:spTgt spid="34"/>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35"/>
                                        </p:tgtEl>
                                      </p:cBhvr>
                                    </p:animEffect>
                                    <p:set>
                                      <p:cBhvr>
                                        <p:cTn id="169" dur="1" fill="hold">
                                          <p:stCondLst>
                                            <p:cond delay="499"/>
                                          </p:stCondLst>
                                        </p:cTn>
                                        <p:tgtEl>
                                          <p:spTgt spid="35"/>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36"/>
                                        </p:tgtEl>
                                      </p:cBhvr>
                                    </p:animEffect>
                                    <p:set>
                                      <p:cBhvr>
                                        <p:cTn id="172" dur="1" fill="hold">
                                          <p:stCondLst>
                                            <p:cond delay="499"/>
                                          </p:stCondLst>
                                        </p:cTn>
                                        <p:tgtEl>
                                          <p:spTgt spid="36"/>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37"/>
                                        </p:tgtEl>
                                      </p:cBhvr>
                                    </p:animEffect>
                                    <p:set>
                                      <p:cBhvr>
                                        <p:cTn id="175" dur="1" fill="hold">
                                          <p:stCondLst>
                                            <p:cond delay="499"/>
                                          </p:stCondLst>
                                        </p:cTn>
                                        <p:tgtEl>
                                          <p:spTgt spid="37"/>
                                        </p:tgtEl>
                                        <p:attrNameLst>
                                          <p:attrName>style.visibility</p:attrName>
                                        </p:attrNameLst>
                                      </p:cBhvr>
                                      <p:to>
                                        <p:strVal val="hidden"/>
                                      </p:to>
                                    </p:set>
                                  </p:childTnLst>
                                </p:cTn>
                              </p:par>
                            </p:childTnLst>
                          </p:cTn>
                        </p:par>
                        <p:par>
                          <p:cTn id="176" fill="hold">
                            <p:stCondLst>
                              <p:cond delay="500"/>
                            </p:stCondLst>
                            <p:childTnLst>
                              <p:par>
                                <p:cTn id="177" presetID="10" presetClass="entr" presetSubtype="0" fill="hold" grpId="0" nodeType="afterEffect">
                                  <p:stCondLst>
                                    <p:cond delay="0"/>
                                  </p:stCondLst>
                                  <p:childTnLst>
                                    <p:set>
                                      <p:cBhvr>
                                        <p:cTn id="178" dur="1" fill="hold">
                                          <p:stCondLst>
                                            <p:cond delay="0"/>
                                          </p:stCondLst>
                                        </p:cTn>
                                        <p:tgtEl>
                                          <p:spTgt spid="38"/>
                                        </p:tgtEl>
                                        <p:attrNameLst>
                                          <p:attrName>style.visibility</p:attrName>
                                        </p:attrNameLst>
                                      </p:cBhvr>
                                      <p:to>
                                        <p:strVal val="visible"/>
                                      </p:to>
                                    </p:set>
                                    <p:animEffect transition="in" filter="fade">
                                      <p:cBhvr>
                                        <p:cTn id="179" dur="500"/>
                                        <p:tgtEl>
                                          <p:spTgt spid="38"/>
                                        </p:tgtEl>
                                      </p:cBhvr>
                                    </p:animEffect>
                                  </p:childTnLst>
                                </p:cTn>
                              </p:par>
                              <p:par>
                                <p:cTn id="180" presetID="10" presetClass="entr" presetSubtype="0" fill="hold" nodeType="withEffect">
                                  <p:stCondLst>
                                    <p:cond delay="0"/>
                                  </p:stCondLst>
                                  <p:childTnLst>
                                    <p:set>
                                      <p:cBhvr>
                                        <p:cTn id="181" dur="1" fill="hold">
                                          <p:stCondLst>
                                            <p:cond delay="0"/>
                                          </p:stCondLst>
                                        </p:cTn>
                                        <p:tgtEl>
                                          <p:spTgt spid="39"/>
                                        </p:tgtEl>
                                        <p:attrNameLst>
                                          <p:attrName>style.visibility</p:attrName>
                                        </p:attrNameLst>
                                      </p:cBhvr>
                                      <p:to>
                                        <p:strVal val="visible"/>
                                      </p:to>
                                    </p:set>
                                    <p:animEffect transition="in" filter="fade">
                                      <p:cBhvr>
                                        <p:cTn id="182" dur="500"/>
                                        <p:tgtEl>
                                          <p:spTgt spid="39"/>
                                        </p:tgtEl>
                                      </p:cBhvr>
                                    </p:animEffect>
                                  </p:childTnLst>
                                </p:cTn>
                              </p:par>
                              <p:par>
                                <p:cTn id="183" presetID="10" presetClass="entr" presetSubtype="0" fill="hold" nodeType="withEffect">
                                  <p:stCondLst>
                                    <p:cond delay="0"/>
                                  </p:stCondLst>
                                  <p:childTnLst>
                                    <p:set>
                                      <p:cBhvr>
                                        <p:cTn id="184" dur="1" fill="hold">
                                          <p:stCondLst>
                                            <p:cond delay="0"/>
                                          </p:stCondLst>
                                        </p:cTn>
                                        <p:tgtEl>
                                          <p:spTgt spid="40"/>
                                        </p:tgtEl>
                                        <p:attrNameLst>
                                          <p:attrName>style.visibility</p:attrName>
                                        </p:attrNameLst>
                                      </p:cBhvr>
                                      <p:to>
                                        <p:strVal val="visible"/>
                                      </p:to>
                                    </p:set>
                                    <p:animEffect transition="in" filter="fade">
                                      <p:cBhvr>
                                        <p:cTn id="185" dur="500"/>
                                        <p:tgtEl>
                                          <p:spTgt spid="40"/>
                                        </p:tgtEl>
                                      </p:cBhvr>
                                    </p:animEffect>
                                  </p:childTnLst>
                                </p:cTn>
                              </p:par>
                              <p:par>
                                <p:cTn id="186" presetID="10" presetClass="entr" presetSubtype="0" fill="hold" nodeType="withEffect">
                                  <p:stCondLst>
                                    <p:cond delay="0"/>
                                  </p:stCondLst>
                                  <p:childTnLst>
                                    <p:set>
                                      <p:cBhvr>
                                        <p:cTn id="187" dur="1" fill="hold">
                                          <p:stCondLst>
                                            <p:cond delay="0"/>
                                          </p:stCondLst>
                                        </p:cTn>
                                        <p:tgtEl>
                                          <p:spTgt spid="41"/>
                                        </p:tgtEl>
                                        <p:attrNameLst>
                                          <p:attrName>style.visibility</p:attrName>
                                        </p:attrNameLst>
                                      </p:cBhvr>
                                      <p:to>
                                        <p:strVal val="visible"/>
                                      </p:to>
                                    </p:set>
                                    <p:animEffect transition="in" filter="fade">
                                      <p:cBhvr>
                                        <p:cTn id="188" dur="500"/>
                                        <p:tgtEl>
                                          <p:spTgt spid="41"/>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42"/>
                                        </p:tgtEl>
                                        <p:attrNameLst>
                                          <p:attrName>style.visibility</p:attrName>
                                        </p:attrNameLst>
                                      </p:cBhvr>
                                      <p:to>
                                        <p:strVal val="visible"/>
                                      </p:to>
                                    </p:set>
                                    <p:animEffect transition="in" filter="fade">
                                      <p:cBhvr>
                                        <p:cTn id="191" dur="500"/>
                                        <p:tgtEl>
                                          <p:spTgt spid="42"/>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43"/>
                                        </p:tgtEl>
                                        <p:attrNameLst>
                                          <p:attrName>style.visibility</p:attrName>
                                        </p:attrNameLst>
                                      </p:cBhvr>
                                      <p:to>
                                        <p:strVal val="visible"/>
                                      </p:to>
                                    </p:set>
                                    <p:animEffect transition="in" filter="fade">
                                      <p:cBhvr>
                                        <p:cTn id="194" dur="500"/>
                                        <p:tgtEl>
                                          <p:spTgt spid="43"/>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fade">
                                      <p:cBhvr>
                                        <p:cTn id="197" dur="500"/>
                                        <p:tgtEl>
                                          <p:spTgt spid="44"/>
                                        </p:tgtEl>
                                      </p:cBhvr>
                                    </p:animEffect>
                                  </p:childTnLst>
                                </p:cTn>
                              </p:par>
                              <p:par>
                                <p:cTn id="198" presetID="10" presetClass="entr" presetSubtype="0" fill="hold" nodeType="withEffect">
                                  <p:stCondLst>
                                    <p:cond delay="0"/>
                                  </p:stCondLst>
                                  <p:childTnLst>
                                    <p:set>
                                      <p:cBhvr>
                                        <p:cTn id="199" dur="1" fill="hold">
                                          <p:stCondLst>
                                            <p:cond delay="0"/>
                                          </p:stCondLst>
                                        </p:cTn>
                                        <p:tgtEl>
                                          <p:spTgt spid="45"/>
                                        </p:tgtEl>
                                        <p:attrNameLst>
                                          <p:attrName>style.visibility</p:attrName>
                                        </p:attrNameLst>
                                      </p:cBhvr>
                                      <p:to>
                                        <p:strVal val="visible"/>
                                      </p:to>
                                    </p:set>
                                    <p:animEffect transition="in" filter="fade">
                                      <p:cBhvr>
                                        <p:cTn id="200" dur="500"/>
                                        <p:tgtEl>
                                          <p:spTgt spid="45"/>
                                        </p:tgtEl>
                                      </p:cBhvr>
                                    </p:animEffect>
                                  </p:childTnLst>
                                </p:cTn>
                              </p:par>
                              <p:par>
                                <p:cTn id="201" presetID="10" presetClass="entr" presetSubtype="0" fill="hold" nodeType="withEffect">
                                  <p:stCondLst>
                                    <p:cond delay="0"/>
                                  </p:stCondLst>
                                  <p:childTnLst>
                                    <p:set>
                                      <p:cBhvr>
                                        <p:cTn id="202" dur="1" fill="hold">
                                          <p:stCondLst>
                                            <p:cond delay="0"/>
                                          </p:stCondLst>
                                        </p:cTn>
                                        <p:tgtEl>
                                          <p:spTgt spid="46"/>
                                        </p:tgtEl>
                                        <p:attrNameLst>
                                          <p:attrName>style.visibility</p:attrName>
                                        </p:attrNameLst>
                                      </p:cBhvr>
                                      <p:to>
                                        <p:strVal val="visible"/>
                                      </p:to>
                                    </p:set>
                                    <p:animEffect transition="in" filter="fade">
                                      <p:cBhvr>
                                        <p:cTn id="203" dur="500"/>
                                        <p:tgtEl>
                                          <p:spTgt spid="46"/>
                                        </p:tgtEl>
                                      </p:cBhvr>
                                    </p:animEffect>
                                  </p:childTnLst>
                                </p:cTn>
                              </p:par>
                              <p:par>
                                <p:cTn id="204" presetID="10" presetClass="entr" presetSubtype="0" fill="hold" nodeType="withEffect">
                                  <p:stCondLst>
                                    <p:cond delay="0"/>
                                  </p:stCondLst>
                                  <p:childTnLst>
                                    <p:set>
                                      <p:cBhvr>
                                        <p:cTn id="205" dur="1" fill="hold">
                                          <p:stCondLst>
                                            <p:cond delay="0"/>
                                          </p:stCondLst>
                                        </p:cTn>
                                        <p:tgtEl>
                                          <p:spTgt spid="47"/>
                                        </p:tgtEl>
                                        <p:attrNameLst>
                                          <p:attrName>style.visibility</p:attrName>
                                        </p:attrNameLst>
                                      </p:cBhvr>
                                      <p:to>
                                        <p:strVal val="visible"/>
                                      </p:to>
                                    </p:set>
                                    <p:animEffect transition="in" filter="fade">
                                      <p:cBhvr>
                                        <p:cTn id="206" dur="500"/>
                                        <p:tgtEl>
                                          <p:spTgt spid="47"/>
                                        </p:tgtEl>
                                      </p:cBhvr>
                                    </p:animEffect>
                                  </p:childTnLst>
                                </p:cTn>
                              </p:par>
                              <p:par>
                                <p:cTn id="207" presetID="10" presetClass="entr" presetSubtype="0" fill="hold" nodeType="withEffect">
                                  <p:stCondLst>
                                    <p:cond delay="0"/>
                                  </p:stCondLst>
                                  <p:childTnLst>
                                    <p:set>
                                      <p:cBhvr>
                                        <p:cTn id="208" dur="1" fill="hold">
                                          <p:stCondLst>
                                            <p:cond delay="0"/>
                                          </p:stCondLst>
                                        </p:cTn>
                                        <p:tgtEl>
                                          <p:spTgt spid="48"/>
                                        </p:tgtEl>
                                        <p:attrNameLst>
                                          <p:attrName>style.visibility</p:attrName>
                                        </p:attrNameLst>
                                      </p:cBhvr>
                                      <p:to>
                                        <p:strVal val="visible"/>
                                      </p:to>
                                    </p:set>
                                    <p:animEffect transition="in" filter="fade">
                                      <p:cBhvr>
                                        <p:cTn id="209" dur="500"/>
                                        <p:tgtEl>
                                          <p:spTgt spid="48"/>
                                        </p:tgtEl>
                                      </p:cBhvr>
                                    </p:animEffect>
                                  </p:childTnLst>
                                </p:cTn>
                              </p:par>
                              <p:par>
                                <p:cTn id="210" presetID="10" presetClass="entr" presetSubtype="0" fill="hold" nodeType="withEffect">
                                  <p:stCondLst>
                                    <p:cond delay="0"/>
                                  </p:stCondLst>
                                  <p:childTnLst>
                                    <p:set>
                                      <p:cBhvr>
                                        <p:cTn id="211" dur="1" fill="hold">
                                          <p:stCondLst>
                                            <p:cond delay="0"/>
                                          </p:stCondLst>
                                        </p:cTn>
                                        <p:tgtEl>
                                          <p:spTgt spid="49"/>
                                        </p:tgtEl>
                                        <p:attrNameLst>
                                          <p:attrName>style.visibility</p:attrName>
                                        </p:attrNameLst>
                                      </p:cBhvr>
                                      <p:to>
                                        <p:strVal val="visible"/>
                                      </p:to>
                                    </p:set>
                                    <p:animEffect transition="in" filter="fade">
                                      <p:cBhvr>
                                        <p:cTn id="212" dur="500"/>
                                        <p:tgtEl>
                                          <p:spTgt spid="49"/>
                                        </p:tgtEl>
                                      </p:cBhvr>
                                    </p:animEffect>
                                  </p:childTnLst>
                                </p:cTn>
                              </p:par>
                              <p:par>
                                <p:cTn id="213" presetID="10" presetClass="entr" presetSubtype="0" fill="hold" nodeType="withEffect">
                                  <p:stCondLst>
                                    <p:cond delay="0"/>
                                  </p:stCondLst>
                                  <p:childTnLst>
                                    <p:set>
                                      <p:cBhvr>
                                        <p:cTn id="214" dur="1" fill="hold">
                                          <p:stCondLst>
                                            <p:cond delay="0"/>
                                          </p:stCondLst>
                                        </p:cTn>
                                        <p:tgtEl>
                                          <p:spTgt spid="50"/>
                                        </p:tgtEl>
                                        <p:attrNameLst>
                                          <p:attrName>style.visibility</p:attrName>
                                        </p:attrNameLst>
                                      </p:cBhvr>
                                      <p:to>
                                        <p:strVal val="visible"/>
                                      </p:to>
                                    </p:set>
                                    <p:animEffect transition="in" filter="fade">
                                      <p:cBhvr>
                                        <p:cTn id="215" dur="500"/>
                                        <p:tgtEl>
                                          <p:spTgt spid="50"/>
                                        </p:tgtEl>
                                      </p:cBhvr>
                                    </p:animEffect>
                                  </p:childTnLst>
                                </p:cTn>
                              </p:par>
                              <p:par>
                                <p:cTn id="216" presetID="10" presetClass="entr" presetSubtype="0" fill="hold" nodeType="withEffect">
                                  <p:stCondLst>
                                    <p:cond delay="0"/>
                                  </p:stCondLst>
                                  <p:childTnLst>
                                    <p:set>
                                      <p:cBhvr>
                                        <p:cTn id="217" dur="1" fill="hold">
                                          <p:stCondLst>
                                            <p:cond delay="0"/>
                                          </p:stCondLst>
                                        </p:cTn>
                                        <p:tgtEl>
                                          <p:spTgt spid="51"/>
                                        </p:tgtEl>
                                        <p:attrNameLst>
                                          <p:attrName>style.visibility</p:attrName>
                                        </p:attrNameLst>
                                      </p:cBhvr>
                                      <p:to>
                                        <p:strVal val="visible"/>
                                      </p:to>
                                    </p:set>
                                    <p:animEffect transition="in" filter="fade">
                                      <p:cBhvr>
                                        <p:cTn id="218" dur="500"/>
                                        <p:tgtEl>
                                          <p:spTgt spid="51"/>
                                        </p:tgtEl>
                                      </p:cBhvr>
                                    </p:animEffect>
                                  </p:childTnLst>
                                </p:cTn>
                              </p:par>
                            </p:childTnLst>
                          </p:cTn>
                        </p:par>
                        <p:par>
                          <p:cTn id="219" fill="hold">
                            <p:stCondLst>
                              <p:cond delay="1000"/>
                            </p:stCondLst>
                            <p:childTnLst>
                              <p:par>
                                <p:cTn id="220" presetID="0" presetClass="path" presetSubtype="0" accel="50000" decel="50000" fill="hold" nodeType="afterEffect">
                                  <p:stCondLst>
                                    <p:cond delay="0"/>
                                  </p:stCondLst>
                                  <p:childTnLst>
                                    <p:animMotion origin="layout" path="M -0.00423 0.0103 C -0.00924 0.01134 -0.01425 0.01296 -0.01927 0.01354 C -0.03424 0.01527 -0.04928 0.01493 -0.06425 0.01689 C -0.06621 0.01713 -0.06796 0.01932 -0.06992 0.02025 C -0.07447 0.02257 -0.08528 0.02627 -0.08867 0.0302 C -0.09752 0.04085 -0.09212 0.03564 -0.10553 0.04363 L -0.12239 0.05358 C -0.12428 0.05474 -0.12604 0.05648 -0.12799 0.05694 C -0.15299 0.0618 -0.13925 0.05949 -0.16927 0.06354 C -0.19218 0.07176 -0.16842 0.06261 -0.18424 0.07025 C -0.18925 0.07268 -0.1944 0.07407 -0.19928 0.07696 C -0.20117 0.07801 -0.20299 0.07951 -0.20488 0.0802 C -0.20859 0.08171 -0.21243 0.08217 -0.21614 0.08356 C -0.22115 0.08553 -0.22604 0.08923 -0.23111 0.09027 C -0.23678 0.09132 -0.24244 0.09213 -0.24804 0.09363 C -0.26197 0.0971 -0.25345 0.09687 -0.25924 0.09687 " pathEditMode="relative" ptsTypes="AAAAAAAAAAAAAAAA">
                                      <p:cBhvr>
                                        <p:cTn id="221" dur="5000" fill="hold"/>
                                        <p:tgtEl>
                                          <p:spTgt spid="51"/>
                                        </p:tgtEl>
                                        <p:attrNameLst>
                                          <p:attrName>ppt_x</p:attrName>
                                          <p:attrName>ppt_y</p:attrName>
                                        </p:attrNameLst>
                                      </p:cBhvr>
                                    </p:animMotion>
                                  </p:childTnLst>
                                </p:cTn>
                              </p:par>
                            </p:childTnLst>
                          </p:cTn>
                        </p:par>
                      </p:childTnLst>
                    </p:cTn>
                  </p:par>
                  <p:par>
                    <p:cTn id="222" fill="hold">
                      <p:stCondLst>
                        <p:cond delay="indefinite"/>
                      </p:stCondLst>
                      <p:childTnLst>
                        <p:par>
                          <p:cTn id="223" fill="hold">
                            <p:stCondLst>
                              <p:cond delay="0"/>
                            </p:stCondLst>
                            <p:childTnLst>
                              <p:par>
                                <p:cTn id="224" presetID="10" presetClass="exit" presetSubtype="0" fill="hold" grpId="1" nodeType="clickEffect">
                                  <p:stCondLst>
                                    <p:cond delay="0"/>
                                  </p:stCondLst>
                                  <p:childTnLst>
                                    <p:animEffect transition="out" filter="fade">
                                      <p:cBhvr>
                                        <p:cTn id="225" dur="500"/>
                                        <p:tgtEl>
                                          <p:spTgt spid="38"/>
                                        </p:tgtEl>
                                      </p:cBhvr>
                                    </p:animEffect>
                                    <p:set>
                                      <p:cBhvr>
                                        <p:cTn id="226" dur="1" fill="hold">
                                          <p:stCondLst>
                                            <p:cond delay="499"/>
                                          </p:stCondLst>
                                        </p:cTn>
                                        <p:tgtEl>
                                          <p:spTgt spid="38"/>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39"/>
                                        </p:tgtEl>
                                      </p:cBhvr>
                                    </p:animEffect>
                                    <p:set>
                                      <p:cBhvr>
                                        <p:cTn id="229" dur="1" fill="hold">
                                          <p:stCondLst>
                                            <p:cond delay="499"/>
                                          </p:stCondLst>
                                        </p:cTn>
                                        <p:tgtEl>
                                          <p:spTgt spid="39"/>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500"/>
                                        <p:tgtEl>
                                          <p:spTgt spid="40"/>
                                        </p:tgtEl>
                                      </p:cBhvr>
                                    </p:animEffect>
                                    <p:set>
                                      <p:cBhvr>
                                        <p:cTn id="232" dur="1" fill="hold">
                                          <p:stCondLst>
                                            <p:cond delay="499"/>
                                          </p:stCondLst>
                                        </p:cTn>
                                        <p:tgtEl>
                                          <p:spTgt spid="40"/>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41"/>
                                        </p:tgtEl>
                                      </p:cBhvr>
                                    </p:animEffect>
                                    <p:set>
                                      <p:cBhvr>
                                        <p:cTn id="235" dur="1" fill="hold">
                                          <p:stCondLst>
                                            <p:cond delay="499"/>
                                          </p:stCondLst>
                                        </p:cTn>
                                        <p:tgtEl>
                                          <p:spTgt spid="41"/>
                                        </p:tgtEl>
                                        <p:attrNameLst>
                                          <p:attrName>style.visibility</p:attrName>
                                        </p:attrNameLst>
                                      </p:cBhvr>
                                      <p:to>
                                        <p:strVal val="hidden"/>
                                      </p:to>
                                    </p:set>
                                  </p:childTnLst>
                                </p:cTn>
                              </p:par>
                              <p:par>
                                <p:cTn id="236" presetID="10" presetClass="exit" presetSubtype="0" fill="hold" grpId="1" nodeType="withEffect">
                                  <p:stCondLst>
                                    <p:cond delay="0"/>
                                  </p:stCondLst>
                                  <p:childTnLst>
                                    <p:animEffect transition="out" filter="fade">
                                      <p:cBhvr>
                                        <p:cTn id="237" dur="500"/>
                                        <p:tgtEl>
                                          <p:spTgt spid="42"/>
                                        </p:tgtEl>
                                      </p:cBhvr>
                                    </p:animEffect>
                                    <p:set>
                                      <p:cBhvr>
                                        <p:cTn id="238" dur="1" fill="hold">
                                          <p:stCondLst>
                                            <p:cond delay="499"/>
                                          </p:stCondLst>
                                        </p:cTn>
                                        <p:tgtEl>
                                          <p:spTgt spid="42"/>
                                        </p:tgtEl>
                                        <p:attrNameLst>
                                          <p:attrName>style.visibility</p:attrName>
                                        </p:attrNameLst>
                                      </p:cBhvr>
                                      <p:to>
                                        <p:strVal val="hidden"/>
                                      </p:to>
                                    </p:set>
                                  </p:childTnLst>
                                </p:cTn>
                              </p:par>
                              <p:par>
                                <p:cTn id="239" presetID="10" presetClass="exit" presetSubtype="0" fill="hold" grpId="1" nodeType="withEffect">
                                  <p:stCondLst>
                                    <p:cond delay="0"/>
                                  </p:stCondLst>
                                  <p:childTnLst>
                                    <p:animEffect transition="out" filter="fade">
                                      <p:cBhvr>
                                        <p:cTn id="240" dur="500"/>
                                        <p:tgtEl>
                                          <p:spTgt spid="43"/>
                                        </p:tgtEl>
                                      </p:cBhvr>
                                    </p:animEffect>
                                    <p:set>
                                      <p:cBhvr>
                                        <p:cTn id="241" dur="1" fill="hold">
                                          <p:stCondLst>
                                            <p:cond delay="499"/>
                                          </p:stCondLst>
                                        </p:cTn>
                                        <p:tgtEl>
                                          <p:spTgt spid="43"/>
                                        </p:tgtEl>
                                        <p:attrNameLst>
                                          <p:attrName>style.visibility</p:attrName>
                                        </p:attrNameLst>
                                      </p:cBhvr>
                                      <p:to>
                                        <p:strVal val="hidden"/>
                                      </p:to>
                                    </p:set>
                                  </p:childTnLst>
                                </p:cTn>
                              </p:par>
                              <p:par>
                                <p:cTn id="242" presetID="10" presetClass="exit" presetSubtype="0" fill="hold" grpId="1" nodeType="withEffect">
                                  <p:stCondLst>
                                    <p:cond delay="0"/>
                                  </p:stCondLst>
                                  <p:childTnLst>
                                    <p:animEffect transition="out" filter="fade">
                                      <p:cBhvr>
                                        <p:cTn id="243" dur="500"/>
                                        <p:tgtEl>
                                          <p:spTgt spid="44"/>
                                        </p:tgtEl>
                                      </p:cBhvr>
                                    </p:animEffect>
                                    <p:set>
                                      <p:cBhvr>
                                        <p:cTn id="244" dur="1" fill="hold">
                                          <p:stCondLst>
                                            <p:cond delay="499"/>
                                          </p:stCondLst>
                                        </p:cTn>
                                        <p:tgtEl>
                                          <p:spTgt spid="44"/>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500"/>
                                        <p:tgtEl>
                                          <p:spTgt spid="45"/>
                                        </p:tgtEl>
                                      </p:cBhvr>
                                    </p:animEffect>
                                    <p:set>
                                      <p:cBhvr>
                                        <p:cTn id="247" dur="1" fill="hold">
                                          <p:stCondLst>
                                            <p:cond delay="499"/>
                                          </p:stCondLst>
                                        </p:cTn>
                                        <p:tgtEl>
                                          <p:spTgt spid="45"/>
                                        </p:tgtEl>
                                        <p:attrNameLst>
                                          <p:attrName>style.visibility</p:attrName>
                                        </p:attrNameLst>
                                      </p:cBhvr>
                                      <p:to>
                                        <p:strVal val="hidden"/>
                                      </p:to>
                                    </p:set>
                                  </p:childTnLst>
                                </p:cTn>
                              </p:par>
                              <p:par>
                                <p:cTn id="248" presetID="10" presetClass="exit" presetSubtype="0" fill="hold" nodeType="withEffect">
                                  <p:stCondLst>
                                    <p:cond delay="0"/>
                                  </p:stCondLst>
                                  <p:childTnLst>
                                    <p:animEffect transition="out" filter="fade">
                                      <p:cBhvr>
                                        <p:cTn id="249" dur="500"/>
                                        <p:tgtEl>
                                          <p:spTgt spid="46"/>
                                        </p:tgtEl>
                                      </p:cBhvr>
                                    </p:animEffect>
                                    <p:set>
                                      <p:cBhvr>
                                        <p:cTn id="250" dur="1" fill="hold">
                                          <p:stCondLst>
                                            <p:cond delay="499"/>
                                          </p:stCondLst>
                                        </p:cTn>
                                        <p:tgtEl>
                                          <p:spTgt spid="46"/>
                                        </p:tgtEl>
                                        <p:attrNameLst>
                                          <p:attrName>style.visibility</p:attrName>
                                        </p:attrNameLst>
                                      </p:cBhvr>
                                      <p:to>
                                        <p:strVal val="hidden"/>
                                      </p:to>
                                    </p:set>
                                  </p:childTnLst>
                                </p:cTn>
                              </p:par>
                              <p:par>
                                <p:cTn id="251" presetID="10" presetClass="exit" presetSubtype="0" fill="hold" nodeType="withEffect">
                                  <p:stCondLst>
                                    <p:cond delay="0"/>
                                  </p:stCondLst>
                                  <p:childTnLst>
                                    <p:animEffect transition="out" filter="fade">
                                      <p:cBhvr>
                                        <p:cTn id="252" dur="500"/>
                                        <p:tgtEl>
                                          <p:spTgt spid="47"/>
                                        </p:tgtEl>
                                      </p:cBhvr>
                                    </p:animEffect>
                                    <p:set>
                                      <p:cBhvr>
                                        <p:cTn id="253" dur="1" fill="hold">
                                          <p:stCondLst>
                                            <p:cond delay="499"/>
                                          </p:stCondLst>
                                        </p:cTn>
                                        <p:tgtEl>
                                          <p:spTgt spid="47"/>
                                        </p:tgtEl>
                                        <p:attrNameLst>
                                          <p:attrName>style.visibility</p:attrName>
                                        </p:attrNameLst>
                                      </p:cBhvr>
                                      <p:to>
                                        <p:strVal val="hidden"/>
                                      </p:to>
                                    </p:set>
                                  </p:childTnLst>
                                </p:cTn>
                              </p:par>
                              <p:par>
                                <p:cTn id="254" presetID="10" presetClass="exit" presetSubtype="0" fill="hold" nodeType="withEffect">
                                  <p:stCondLst>
                                    <p:cond delay="0"/>
                                  </p:stCondLst>
                                  <p:childTnLst>
                                    <p:animEffect transition="out" filter="fade">
                                      <p:cBhvr>
                                        <p:cTn id="255" dur="500"/>
                                        <p:tgtEl>
                                          <p:spTgt spid="48"/>
                                        </p:tgtEl>
                                      </p:cBhvr>
                                    </p:animEffect>
                                    <p:set>
                                      <p:cBhvr>
                                        <p:cTn id="256" dur="1" fill="hold">
                                          <p:stCondLst>
                                            <p:cond delay="499"/>
                                          </p:stCondLst>
                                        </p:cTn>
                                        <p:tgtEl>
                                          <p:spTgt spid="48"/>
                                        </p:tgtEl>
                                        <p:attrNameLst>
                                          <p:attrName>style.visibility</p:attrName>
                                        </p:attrNameLst>
                                      </p:cBhvr>
                                      <p:to>
                                        <p:strVal val="hidden"/>
                                      </p:to>
                                    </p:set>
                                  </p:childTnLst>
                                </p:cTn>
                              </p:par>
                              <p:par>
                                <p:cTn id="257" presetID="10" presetClass="exit" presetSubtype="0" fill="hold" nodeType="withEffect">
                                  <p:stCondLst>
                                    <p:cond delay="0"/>
                                  </p:stCondLst>
                                  <p:childTnLst>
                                    <p:animEffect transition="out" filter="fade">
                                      <p:cBhvr>
                                        <p:cTn id="258" dur="500"/>
                                        <p:tgtEl>
                                          <p:spTgt spid="49"/>
                                        </p:tgtEl>
                                      </p:cBhvr>
                                    </p:animEffect>
                                    <p:set>
                                      <p:cBhvr>
                                        <p:cTn id="259" dur="1" fill="hold">
                                          <p:stCondLst>
                                            <p:cond delay="499"/>
                                          </p:stCondLst>
                                        </p:cTn>
                                        <p:tgtEl>
                                          <p:spTgt spid="49"/>
                                        </p:tgtEl>
                                        <p:attrNameLst>
                                          <p:attrName>style.visibility</p:attrName>
                                        </p:attrNameLst>
                                      </p:cBhvr>
                                      <p:to>
                                        <p:strVal val="hidden"/>
                                      </p:to>
                                    </p:set>
                                  </p:childTnLst>
                                </p:cTn>
                              </p:par>
                              <p:par>
                                <p:cTn id="260" presetID="10" presetClass="exit" presetSubtype="0" fill="hold" nodeType="withEffect">
                                  <p:stCondLst>
                                    <p:cond delay="0"/>
                                  </p:stCondLst>
                                  <p:childTnLst>
                                    <p:animEffect transition="out" filter="fade">
                                      <p:cBhvr>
                                        <p:cTn id="261" dur="500"/>
                                        <p:tgtEl>
                                          <p:spTgt spid="50"/>
                                        </p:tgtEl>
                                      </p:cBhvr>
                                    </p:animEffect>
                                    <p:set>
                                      <p:cBhvr>
                                        <p:cTn id="262" dur="1" fill="hold">
                                          <p:stCondLst>
                                            <p:cond delay="499"/>
                                          </p:stCondLst>
                                        </p:cTn>
                                        <p:tgtEl>
                                          <p:spTgt spid="50"/>
                                        </p:tgtEl>
                                        <p:attrNameLst>
                                          <p:attrName>style.visibility</p:attrName>
                                        </p:attrNameLst>
                                      </p:cBhvr>
                                      <p:to>
                                        <p:strVal val="hidden"/>
                                      </p:to>
                                    </p:set>
                                  </p:childTnLst>
                                </p:cTn>
                              </p:par>
                              <p:par>
                                <p:cTn id="263" presetID="10" presetClass="exit" presetSubtype="0" fill="hold" nodeType="withEffect">
                                  <p:stCondLst>
                                    <p:cond delay="0"/>
                                  </p:stCondLst>
                                  <p:childTnLst>
                                    <p:animEffect transition="out" filter="fade">
                                      <p:cBhvr>
                                        <p:cTn id="264" dur="500"/>
                                        <p:tgtEl>
                                          <p:spTgt spid="51"/>
                                        </p:tgtEl>
                                      </p:cBhvr>
                                    </p:animEffect>
                                    <p:set>
                                      <p:cBhvr>
                                        <p:cTn id="265" dur="1" fill="hold">
                                          <p:stCondLst>
                                            <p:cond delay="499"/>
                                          </p:stCondLst>
                                        </p:cTn>
                                        <p:tgtEl>
                                          <p:spTgt spid="51"/>
                                        </p:tgtEl>
                                        <p:attrNameLst>
                                          <p:attrName>style.visibility</p:attrName>
                                        </p:attrNameLst>
                                      </p:cBhvr>
                                      <p:to>
                                        <p:strVal val="hidden"/>
                                      </p:to>
                                    </p:set>
                                  </p:childTnLst>
                                </p:cTn>
                              </p:par>
                            </p:childTnLst>
                          </p:cTn>
                        </p:par>
                        <p:par>
                          <p:cTn id="266" fill="hold">
                            <p:stCondLst>
                              <p:cond delay="500"/>
                            </p:stCondLst>
                            <p:childTnLst>
                              <p:par>
                                <p:cTn id="267" presetID="10" presetClass="entr" presetSubtype="0" fill="hold" nodeType="afterEffect">
                                  <p:stCondLst>
                                    <p:cond delay="0"/>
                                  </p:stCondLst>
                                  <p:childTnLst>
                                    <p:set>
                                      <p:cBhvr>
                                        <p:cTn id="268" dur="1" fill="hold">
                                          <p:stCondLst>
                                            <p:cond delay="0"/>
                                          </p:stCondLst>
                                        </p:cTn>
                                        <p:tgtEl>
                                          <p:spTgt spid="52"/>
                                        </p:tgtEl>
                                        <p:attrNameLst>
                                          <p:attrName>style.visibility</p:attrName>
                                        </p:attrNameLst>
                                      </p:cBhvr>
                                      <p:to>
                                        <p:strVal val="visible"/>
                                      </p:to>
                                    </p:set>
                                    <p:animEffect transition="in" filter="fade">
                                      <p:cBhvr>
                                        <p:cTn id="269" dur="500"/>
                                        <p:tgtEl>
                                          <p:spTgt spid="52"/>
                                        </p:tgtEl>
                                      </p:cBhvr>
                                    </p:animEffect>
                                  </p:childTnLst>
                                </p:cTn>
                              </p:par>
                              <p:par>
                                <p:cTn id="270" presetID="10" presetClass="entr" presetSubtype="0" fill="hold" nodeType="withEffect">
                                  <p:stCondLst>
                                    <p:cond delay="0"/>
                                  </p:stCondLst>
                                  <p:childTnLst>
                                    <p:set>
                                      <p:cBhvr>
                                        <p:cTn id="271" dur="1" fill="hold">
                                          <p:stCondLst>
                                            <p:cond delay="0"/>
                                          </p:stCondLst>
                                        </p:cTn>
                                        <p:tgtEl>
                                          <p:spTgt spid="53"/>
                                        </p:tgtEl>
                                        <p:attrNameLst>
                                          <p:attrName>style.visibility</p:attrName>
                                        </p:attrNameLst>
                                      </p:cBhvr>
                                      <p:to>
                                        <p:strVal val="visible"/>
                                      </p:to>
                                    </p:set>
                                    <p:animEffect transition="in" filter="fade">
                                      <p:cBhvr>
                                        <p:cTn id="272" dur="500"/>
                                        <p:tgtEl>
                                          <p:spTgt spid="53"/>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54"/>
                                        </p:tgtEl>
                                        <p:attrNameLst>
                                          <p:attrName>style.visibility</p:attrName>
                                        </p:attrNameLst>
                                      </p:cBhvr>
                                      <p:to>
                                        <p:strVal val="visible"/>
                                      </p:to>
                                    </p:set>
                                    <p:animEffect transition="in" filter="fade">
                                      <p:cBhvr>
                                        <p:cTn id="275" dur="500"/>
                                        <p:tgtEl>
                                          <p:spTgt spid="54"/>
                                        </p:tgtEl>
                                      </p:cBhvr>
                                    </p:animEffect>
                                  </p:childTnLst>
                                </p:cTn>
                              </p:par>
                              <p:par>
                                <p:cTn id="276" presetID="10" presetClass="entr" presetSubtype="0" fill="hold" nodeType="withEffect">
                                  <p:stCondLst>
                                    <p:cond delay="0"/>
                                  </p:stCondLst>
                                  <p:childTnLst>
                                    <p:set>
                                      <p:cBhvr>
                                        <p:cTn id="277" dur="1" fill="hold">
                                          <p:stCondLst>
                                            <p:cond delay="0"/>
                                          </p:stCondLst>
                                        </p:cTn>
                                        <p:tgtEl>
                                          <p:spTgt spid="55"/>
                                        </p:tgtEl>
                                        <p:attrNameLst>
                                          <p:attrName>style.visibility</p:attrName>
                                        </p:attrNameLst>
                                      </p:cBhvr>
                                      <p:to>
                                        <p:strVal val="visible"/>
                                      </p:to>
                                    </p:set>
                                    <p:animEffect transition="in" filter="fade">
                                      <p:cBhvr>
                                        <p:cTn id="278" dur="500"/>
                                        <p:tgtEl>
                                          <p:spTgt spid="55"/>
                                        </p:tgtEl>
                                      </p:cBhvr>
                                    </p:animEffect>
                                  </p:childTnLst>
                                </p:cTn>
                              </p:par>
                              <p:par>
                                <p:cTn id="279" presetID="10" presetClass="entr" presetSubtype="0" fill="hold" nodeType="withEffect">
                                  <p:stCondLst>
                                    <p:cond delay="0"/>
                                  </p:stCondLst>
                                  <p:childTnLst>
                                    <p:set>
                                      <p:cBhvr>
                                        <p:cTn id="280" dur="1" fill="hold">
                                          <p:stCondLst>
                                            <p:cond delay="0"/>
                                          </p:stCondLst>
                                        </p:cTn>
                                        <p:tgtEl>
                                          <p:spTgt spid="56"/>
                                        </p:tgtEl>
                                        <p:attrNameLst>
                                          <p:attrName>style.visibility</p:attrName>
                                        </p:attrNameLst>
                                      </p:cBhvr>
                                      <p:to>
                                        <p:strVal val="visible"/>
                                      </p:to>
                                    </p:set>
                                    <p:animEffect transition="in" filter="fade">
                                      <p:cBhvr>
                                        <p:cTn id="281" dur="500"/>
                                        <p:tgtEl>
                                          <p:spTgt spid="56"/>
                                        </p:tgtEl>
                                      </p:cBhvr>
                                    </p:animEffect>
                                  </p:childTnLst>
                                </p:cTn>
                              </p:par>
                              <p:par>
                                <p:cTn id="282" presetID="10" presetClass="entr" presetSubtype="0" fill="hold" nodeType="withEffect">
                                  <p:stCondLst>
                                    <p:cond delay="0"/>
                                  </p:stCondLst>
                                  <p:childTnLst>
                                    <p:set>
                                      <p:cBhvr>
                                        <p:cTn id="283" dur="1" fill="hold">
                                          <p:stCondLst>
                                            <p:cond delay="0"/>
                                          </p:stCondLst>
                                        </p:cTn>
                                        <p:tgtEl>
                                          <p:spTgt spid="57"/>
                                        </p:tgtEl>
                                        <p:attrNameLst>
                                          <p:attrName>style.visibility</p:attrName>
                                        </p:attrNameLst>
                                      </p:cBhvr>
                                      <p:to>
                                        <p:strVal val="visible"/>
                                      </p:to>
                                    </p:set>
                                    <p:animEffect transition="in" filter="fade">
                                      <p:cBhvr>
                                        <p:cTn id="284" dur="500"/>
                                        <p:tgtEl>
                                          <p:spTgt spid="57"/>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58"/>
                                        </p:tgtEl>
                                        <p:attrNameLst>
                                          <p:attrName>style.visibility</p:attrName>
                                        </p:attrNameLst>
                                      </p:cBhvr>
                                      <p:to>
                                        <p:strVal val="visible"/>
                                      </p:to>
                                    </p:set>
                                    <p:animEffect transition="in" filter="fade">
                                      <p:cBhvr>
                                        <p:cTn id="287" dur="500"/>
                                        <p:tgtEl>
                                          <p:spTgt spid="58"/>
                                        </p:tgtEl>
                                      </p:cBhvr>
                                    </p:animEffect>
                                  </p:childTnLst>
                                </p:cTn>
                              </p:par>
                              <p:par>
                                <p:cTn id="288" presetID="10" presetClass="entr" presetSubtype="0" fill="hold" grpId="0" nodeType="withEffect">
                                  <p:stCondLst>
                                    <p:cond delay="0"/>
                                  </p:stCondLst>
                                  <p:childTnLst>
                                    <p:set>
                                      <p:cBhvr>
                                        <p:cTn id="289" dur="1" fill="hold">
                                          <p:stCondLst>
                                            <p:cond delay="0"/>
                                          </p:stCondLst>
                                        </p:cTn>
                                        <p:tgtEl>
                                          <p:spTgt spid="59"/>
                                        </p:tgtEl>
                                        <p:attrNameLst>
                                          <p:attrName>style.visibility</p:attrName>
                                        </p:attrNameLst>
                                      </p:cBhvr>
                                      <p:to>
                                        <p:strVal val="visible"/>
                                      </p:to>
                                    </p:set>
                                    <p:animEffect transition="in" filter="fade">
                                      <p:cBhvr>
                                        <p:cTn id="290" dur="500"/>
                                        <p:tgtEl>
                                          <p:spTgt spid="59"/>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60"/>
                                        </p:tgtEl>
                                        <p:attrNameLst>
                                          <p:attrName>style.visibility</p:attrName>
                                        </p:attrNameLst>
                                      </p:cBhvr>
                                      <p:to>
                                        <p:strVal val="visible"/>
                                      </p:to>
                                    </p:set>
                                    <p:animEffect transition="in" filter="fade">
                                      <p:cBhvr>
                                        <p:cTn id="293" dur="500"/>
                                        <p:tgtEl>
                                          <p:spTgt spid="60"/>
                                        </p:tgtEl>
                                      </p:cBhvr>
                                    </p:animEffect>
                                  </p:childTnLst>
                                </p:cTn>
                              </p:par>
                              <p:par>
                                <p:cTn id="294" presetID="10" presetClass="entr" presetSubtype="0" fill="hold" nodeType="withEffect">
                                  <p:stCondLst>
                                    <p:cond delay="0"/>
                                  </p:stCondLst>
                                  <p:childTnLst>
                                    <p:set>
                                      <p:cBhvr>
                                        <p:cTn id="295" dur="1" fill="hold">
                                          <p:stCondLst>
                                            <p:cond delay="0"/>
                                          </p:stCondLst>
                                        </p:cTn>
                                        <p:tgtEl>
                                          <p:spTgt spid="61"/>
                                        </p:tgtEl>
                                        <p:attrNameLst>
                                          <p:attrName>style.visibility</p:attrName>
                                        </p:attrNameLst>
                                      </p:cBhvr>
                                      <p:to>
                                        <p:strVal val="visible"/>
                                      </p:to>
                                    </p:set>
                                    <p:animEffect transition="in" filter="fade">
                                      <p:cBhvr>
                                        <p:cTn id="296" dur="500"/>
                                        <p:tgtEl>
                                          <p:spTgt spid="61"/>
                                        </p:tgtEl>
                                      </p:cBhvr>
                                    </p:animEffect>
                                  </p:childTnLst>
                                </p:cTn>
                              </p:par>
                              <p:par>
                                <p:cTn id="297" presetID="10" presetClass="entr" presetSubtype="0" fill="hold" nodeType="withEffect">
                                  <p:stCondLst>
                                    <p:cond delay="0"/>
                                  </p:stCondLst>
                                  <p:childTnLst>
                                    <p:set>
                                      <p:cBhvr>
                                        <p:cTn id="298" dur="1" fill="hold">
                                          <p:stCondLst>
                                            <p:cond delay="0"/>
                                          </p:stCondLst>
                                        </p:cTn>
                                        <p:tgtEl>
                                          <p:spTgt spid="62"/>
                                        </p:tgtEl>
                                        <p:attrNameLst>
                                          <p:attrName>style.visibility</p:attrName>
                                        </p:attrNameLst>
                                      </p:cBhvr>
                                      <p:to>
                                        <p:strVal val="visible"/>
                                      </p:to>
                                    </p:set>
                                    <p:animEffect transition="in" filter="fade">
                                      <p:cBhvr>
                                        <p:cTn id="299" dur="500"/>
                                        <p:tgtEl>
                                          <p:spTgt spid="62"/>
                                        </p:tgtEl>
                                      </p:cBhvr>
                                    </p:animEffect>
                                  </p:childTnLst>
                                </p:cTn>
                              </p:par>
                              <p:par>
                                <p:cTn id="300" presetID="10" presetClass="entr" presetSubtype="0" fill="hold" nodeType="withEffect">
                                  <p:stCondLst>
                                    <p:cond delay="0"/>
                                  </p:stCondLst>
                                  <p:childTnLst>
                                    <p:set>
                                      <p:cBhvr>
                                        <p:cTn id="301" dur="1" fill="hold">
                                          <p:stCondLst>
                                            <p:cond delay="0"/>
                                          </p:stCondLst>
                                        </p:cTn>
                                        <p:tgtEl>
                                          <p:spTgt spid="63"/>
                                        </p:tgtEl>
                                        <p:attrNameLst>
                                          <p:attrName>style.visibility</p:attrName>
                                        </p:attrNameLst>
                                      </p:cBhvr>
                                      <p:to>
                                        <p:strVal val="visible"/>
                                      </p:to>
                                    </p:set>
                                    <p:animEffect transition="in" filter="fade">
                                      <p:cBhvr>
                                        <p:cTn id="302" dur="500"/>
                                        <p:tgtEl>
                                          <p:spTgt spid="63"/>
                                        </p:tgtEl>
                                      </p:cBhvr>
                                    </p:animEffect>
                                  </p:childTnLst>
                                </p:cTn>
                              </p:par>
                              <p:par>
                                <p:cTn id="303" presetID="10" presetClass="entr" presetSubtype="0" fill="hold" nodeType="withEffect">
                                  <p:stCondLst>
                                    <p:cond delay="0"/>
                                  </p:stCondLst>
                                  <p:childTnLst>
                                    <p:set>
                                      <p:cBhvr>
                                        <p:cTn id="304" dur="1" fill="hold">
                                          <p:stCondLst>
                                            <p:cond delay="0"/>
                                          </p:stCondLst>
                                        </p:cTn>
                                        <p:tgtEl>
                                          <p:spTgt spid="64"/>
                                        </p:tgtEl>
                                        <p:attrNameLst>
                                          <p:attrName>style.visibility</p:attrName>
                                        </p:attrNameLst>
                                      </p:cBhvr>
                                      <p:to>
                                        <p:strVal val="visible"/>
                                      </p:to>
                                    </p:set>
                                    <p:animEffect transition="in" filter="fade">
                                      <p:cBhvr>
                                        <p:cTn id="305" dur="500"/>
                                        <p:tgtEl>
                                          <p:spTgt spid="64"/>
                                        </p:tgtEl>
                                      </p:cBhvr>
                                    </p:animEffect>
                                  </p:childTnLst>
                                </p:cTn>
                              </p:par>
                              <p:par>
                                <p:cTn id="306" presetID="10" presetClass="entr" presetSubtype="0" fill="hold" nodeType="withEffect">
                                  <p:stCondLst>
                                    <p:cond delay="0"/>
                                  </p:stCondLst>
                                  <p:childTnLst>
                                    <p:set>
                                      <p:cBhvr>
                                        <p:cTn id="307" dur="1" fill="hold">
                                          <p:stCondLst>
                                            <p:cond delay="0"/>
                                          </p:stCondLst>
                                        </p:cTn>
                                        <p:tgtEl>
                                          <p:spTgt spid="65"/>
                                        </p:tgtEl>
                                        <p:attrNameLst>
                                          <p:attrName>style.visibility</p:attrName>
                                        </p:attrNameLst>
                                      </p:cBhvr>
                                      <p:to>
                                        <p:strVal val="visible"/>
                                      </p:to>
                                    </p:set>
                                    <p:animEffect transition="in" filter="fade">
                                      <p:cBhvr>
                                        <p:cTn id="308" dur="500"/>
                                        <p:tgtEl>
                                          <p:spTgt spid="65"/>
                                        </p:tgtEl>
                                      </p:cBhvr>
                                    </p:animEffect>
                                  </p:childTnLst>
                                </p:cTn>
                              </p:par>
                              <p:par>
                                <p:cTn id="309" presetID="10" presetClass="entr" presetSubtype="0" fill="hold" nodeType="withEffect">
                                  <p:stCondLst>
                                    <p:cond delay="0"/>
                                  </p:stCondLst>
                                  <p:childTnLst>
                                    <p:set>
                                      <p:cBhvr>
                                        <p:cTn id="310" dur="1" fill="hold">
                                          <p:stCondLst>
                                            <p:cond delay="0"/>
                                          </p:stCondLst>
                                        </p:cTn>
                                        <p:tgtEl>
                                          <p:spTgt spid="66"/>
                                        </p:tgtEl>
                                        <p:attrNameLst>
                                          <p:attrName>style.visibility</p:attrName>
                                        </p:attrNameLst>
                                      </p:cBhvr>
                                      <p:to>
                                        <p:strVal val="visible"/>
                                      </p:to>
                                    </p:set>
                                    <p:animEffect transition="in" filter="fade">
                                      <p:cBhvr>
                                        <p:cTn id="311" dur="500"/>
                                        <p:tgtEl>
                                          <p:spTgt spid="66"/>
                                        </p:tgtEl>
                                      </p:cBhvr>
                                    </p:animEffect>
                                  </p:childTnLst>
                                </p:cTn>
                              </p:par>
                            </p:childTnLst>
                          </p:cTn>
                        </p:par>
                        <p:par>
                          <p:cTn id="312" fill="hold">
                            <p:stCondLst>
                              <p:cond delay="1000"/>
                            </p:stCondLst>
                            <p:childTnLst>
                              <p:par>
                                <p:cTn id="313" presetID="0" presetClass="path" presetSubtype="0" accel="50000" decel="50000" fill="hold" nodeType="afterEffect">
                                  <p:stCondLst>
                                    <p:cond delay="0"/>
                                  </p:stCondLst>
                                  <p:childTnLst>
                                    <p:animMotion origin="layout" path="M 0.00149 0.0169 C 0.00586 0.01794 0.01015 0.02025 0.01458 0.02025 C 0.02148 0.02025 0.02838 0.01829 0.03522 0.0169 C 0.03834 0.0162 0.05214 0.0118 0.05586 0.01018 C 0.05774 0.00937 0.05957 0.00775 0.06145 0.00683 C 0.0664 0.00451 0.07155 0.00312 0.07643 0.00023 C 0.08997 -0.00776 0.07311 0.00185 0.08958 -0.00648 C 0.09147 -0.00741 0.09342 -0.00822 0.09518 -0.00984 C 0.10436 -0.01794 0.097 -0.01563 0.10644 -0.01979 C 0.10976 -0.0213 0.12434 -0.02604 0.12708 -0.02651 C 0.13645 -0.02801 0.14583 -0.02836 0.1552 -0.02975 C 0.16087 -0.03067 0.16647 -0.03206 0.17207 -0.0331 C 0.17454 -0.03426 0.17701 -0.03553 0.17955 -0.03646 C 0.18333 -0.03773 0.18711 -0.0382 0.19082 -0.03982 C 0.19466 -0.04144 0.1983 -0.04421 0.20208 -0.04641 L 0.20768 -0.04977 C 0.20957 -0.05093 0.21132 -0.05278 0.21334 -0.05313 L 0.2302 -0.05648 C 0.23268 -0.05752 0.23515 -0.0588 0.23769 -0.05972 C 0.24381 -0.06215 0.24726 -0.06227 0.25266 -0.06644 C 0.25527 -0.0684 0.25761 -0.0713 0.26022 -0.07315 C 0.26386 -0.0757 0.2677 -0.07755 0.27141 -0.07975 C 0.2733 -0.0809 0.27513 -0.08229 0.27708 -0.0831 C 0.27955 -0.08426 0.28209 -0.08507 0.28457 -0.08646 L 0.30143 -0.09641 L 0.30709 -0.09977 C 0.30891 -0.10093 0.31093 -0.10151 0.31269 -0.10313 L 0.31647 -0.10637 " pathEditMode="relative" ptsTypes="AAAAAAAAAAAAAAAAAAAAAAAAAAAA">
                                      <p:cBhvr>
                                        <p:cTn id="314" dur="5000" fill="hold"/>
                                        <p:tgtEl>
                                          <p:spTgt spid="66"/>
                                        </p:tgtEl>
                                        <p:attrNameLst>
                                          <p:attrName>ppt_x</p:attrName>
                                          <p:attrName>ppt_y</p:attrName>
                                        </p:attrNameLst>
                                      </p:cBhvr>
                                    </p:animMotion>
                                  </p:childTnLst>
                                </p:cTn>
                              </p:par>
                            </p:childTnLst>
                          </p:cTn>
                        </p:par>
                        <p:par>
                          <p:cTn id="315" fill="hold">
                            <p:stCondLst>
                              <p:cond delay="6000"/>
                            </p:stCondLst>
                            <p:childTnLst>
                              <p:par>
                                <p:cTn id="316" presetID="0" presetClass="path" presetSubtype="0" accel="50000" decel="50000" fill="hold" nodeType="afterEffect">
                                  <p:stCondLst>
                                    <p:cond delay="0"/>
                                  </p:stCondLst>
                                  <p:childTnLst>
                                    <p:animMotion origin="layout" path="M 0.31276 -0.09306 C 0.3177 -0.08646 0.32265 -0.07963 0.32773 -0.07315 C 0.32955 -0.07072 0.33177 -0.06933 0.33333 -0.06644 C 0.33496 -0.06366 0.33535 -0.05891 0.33711 -0.05648 C 0.33867 -0.05428 0.34095 -0.05475 0.3427 -0.05313 C 0.34472 -0.05127 0.34635 -0.04827 0.34837 -0.04641 C 0.35013 -0.04491 0.35214 -0.04456 0.35397 -0.04317 C 0.35657 -0.0412 0.35885 -0.03831 0.36145 -0.03646 C 0.36516 -0.0338 0.36946 -0.03368 0.37272 -0.02975 L 0.38398 -0.01644 C 0.38587 -0.01424 0.38789 -0.01239 0.38958 -0.00984 C 0.39648 0.00023 0.40286 0.01146 0.41022 0.02025 C 0.41211 0.02245 0.41386 0.02511 0.41588 0.02685 C 0.41764 0.02847 0.41959 0.02905 0.42148 0.03021 C 0.42766 0.0412 0.42936 0.0456 0.43834 0.05347 C 0.44088 0.05579 0.44355 0.05729 0.44583 0.06018 C 0.45553 0.07245 0.4472 0.06805 0.45709 0.07685 C 0.45885 0.07847 0.46093 0.07859 0.46276 0.08021 C 0.46471 0.08194 0.46634 0.08507 0.46836 0.0868 C 0.47011 0.08842 0.47226 0.08842 0.47395 0.09016 C 0.47793 0.0941 0.48092 0.10092 0.48522 0.10347 C 0.48899 0.10579 0.49316 0.10625 0.49648 0.11018 C 0.49837 0.11238 0.50006 0.11516 0.50208 0.1169 L 0.51901 0.12685 C 0.52083 0.12801 0.52298 0.12824 0.52461 0.13021 C 0.52649 0.13241 0.52851 0.13426 0.5302 0.1368 L 0.53776 0.15023 " pathEditMode="relative" ptsTypes="AAAAAAAAAAAAAAAAAAAAAAAAAAA">
                                      <p:cBhvr>
                                        <p:cTn id="317" dur="5000" fill="hold"/>
                                        <p:tgtEl>
                                          <p:spTgt spid="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3" grpId="0"/>
      <p:bldP spid="13" grpId="1"/>
      <p:bldP spid="14" grpId="0"/>
      <p:bldP spid="14" grpId="1"/>
      <p:bldP spid="15" grpId="0"/>
      <p:bldP spid="15" grpId="1"/>
      <p:bldP spid="22" grpId="0"/>
      <p:bldP spid="22" grpId="1"/>
      <p:bldP spid="23" grpId="0"/>
      <p:bldP spid="38" grpId="0"/>
      <p:bldP spid="38" grpId="1"/>
      <p:bldP spid="42" grpId="0"/>
      <p:bldP spid="42" grpId="1"/>
      <p:bldP spid="43" grpId="0"/>
      <p:bldP spid="43" grpId="1"/>
      <p:bldP spid="44" grpId="0"/>
      <p:bldP spid="44" grpId="1"/>
      <p:bldP spid="54" grpId="0"/>
      <p:bldP spid="58" grpId="0"/>
      <p:bldP spid="59" grpId="0"/>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7357378-AA83-326C-2E69-50D146AC50E4}"/>
              </a:ext>
            </a:extLst>
          </p:cNvPr>
          <p:cNvSpPr txBox="1">
            <a:spLocks/>
          </p:cNvSpPr>
          <p:nvPr/>
        </p:nvSpPr>
        <p:spPr>
          <a:xfrm>
            <a:off x="1337598" y="2280534"/>
            <a:ext cx="21708803" cy="2433980"/>
          </a:xfrm>
          <a:prstGeom prst="rect">
            <a:avLst/>
          </a:prstGeom>
        </p:spPr>
        <p:txBody>
          <a:bodyPr vert="horz" lIns="91440" tIns="45720" rIns="91440" bIns="45720" rtlCol="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000" b="1" dirty="0">
                <a:latin typeface="Helvetica" pitchFamily="2" charset="0"/>
              </a:rPr>
              <a:t>Echo-request</a:t>
            </a:r>
            <a:r>
              <a:rPr lang="en-US" sz="4000" dirty="0">
                <a:latin typeface="Helvetica" pitchFamily="2" charset="0"/>
              </a:rPr>
              <a:t> and </a:t>
            </a:r>
            <a:r>
              <a:rPr lang="en-US" sz="4000" b="1" dirty="0">
                <a:latin typeface="Helvetica" pitchFamily="2" charset="0"/>
              </a:rPr>
              <a:t>echo-reply</a:t>
            </a:r>
            <a:r>
              <a:rPr lang="en-US" sz="4000" dirty="0">
                <a:latin typeface="Helvetica" pitchFamily="2" charset="0"/>
              </a:rPr>
              <a:t> messages are designed for diagnostic purposes. It is mainly used to determine whether two systems (host or router) can communicate with each other. A host or router can send an </a:t>
            </a:r>
            <a:r>
              <a:rPr lang="en-US" sz="4000" b="1" dirty="0">
                <a:latin typeface="Helvetica" pitchFamily="2" charset="0"/>
              </a:rPr>
              <a:t>echo-request</a:t>
            </a:r>
            <a:r>
              <a:rPr lang="en-US" sz="4000" dirty="0">
                <a:latin typeface="Helvetica" pitchFamily="2" charset="0"/>
              </a:rPr>
              <a:t> message to another host or router, The host or router that receives the </a:t>
            </a:r>
            <a:r>
              <a:rPr lang="en-US" sz="4000" b="1" dirty="0">
                <a:latin typeface="Helvetica" pitchFamily="2" charset="0"/>
              </a:rPr>
              <a:t>echo-request</a:t>
            </a:r>
            <a:r>
              <a:rPr lang="en-US" sz="4000" dirty="0">
                <a:latin typeface="Helvetica" pitchFamily="2" charset="0"/>
              </a:rPr>
              <a:t> message then will create an </a:t>
            </a:r>
            <a:r>
              <a:rPr lang="en-US" sz="4000" b="1" dirty="0">
                <a:latin typeface="Helvetica" pitchFamily="2" charset="0"/>
              </a:rPr>
              <a:t>echo-reply</a:t>
            </a:r>
            <a:r>
              <a:rPr lang="en-US" sz="4000" dirty="0">
                <a:latin typeface="Helvetica" pitchFamily="2" charset="0"/>
              </a:rPr>
              <a:t> message and return it back to the original sender.</a:t>
            </a:r>
          </a:p>
        </p:txBody>
      </p:sp>
      <p:sp>
        <p:nvSpPr>
          <p:cNvPr id="5" name="Title 1">
            <a:extLst>
              <a:ext uri="{FF2B5EF4-FFF2-40B4-BE49-F238E27FC236}">
                <a16:creationId xmlns:a16="http://schemas.microsoft.com/office/drawing/2014/main" id="{BB580FB8-F558-F2BF-771C-FC4211B4A8E4}"/>
              </a:ext>
            </a:extLst>
          </p:cNvPr>
          <p:cNvSpPr txBox="1">
            <a:spLocks/>
          </p:cNvSpPr>
          <p:nvPr/>
        </p:nvSpPr>
        <p:spPr>
          <a:xfrm>
            <a:off x="519677" y="-375422"/>
            <a:ext cx="15727680" cy="2651126"/>
          </a:xfrm>
          <a:prstGeom prst="rect">
            <a:avLst/>
          </a:prstGeom>
        </p:spPr>
        <p:txBody>
          <a:bodyPr vert="horz" lIns="91440" tIns="45720" rIns="91440" bIns="45720" rtlCol="0" anchor="ctr">
            <a:norm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b="1" dirty="0">
                <a:latin typeface="Helvetica" pitchFamily="2" charset="0"/>
              </a:rPr>
              <a:t>Echo request and Echo reply</a:t>
            </a:r>
          </a:p>
        </p:txBody>
      </p:sp>
      <p:sp>
        <p:nvSpPr>
          <p:cNvPr id="7" name="TextBox 6">
            <a:extLst>
              <a:ext uri="{FF2B5EF4-FFF2-40B4-BE49-F238E27FC236}">
                <a16:creationId xmlns:a16="http://schemas.microsoft.com/office/drawing/2014/main" id="{448F394B-F1AB-45AA-D03F-4D087A3997E2}"/>
              </a:ext>
            </a:extLst>
          </p:cNvPr>
          <p:cNvSpPr txBox="1"/>
          <p:nvPr/>
        </p:nvSpPr>
        <p:spPr>
          <a:xfrm>
            <a:off x="409906" y="2065657"/>
            <a:ext cx="1037463" cy="2863733"/>
          </a:xfrm>
          <a:prstGeom prst="rect">
            <a:avLst/>
          </a:prstGeom>
          <a:noFill/>
        </p:spPr>
        <p:txBody>
          <a:bodyPr wrap="none" rtlCol="0">
            <a:spAutoFit/>
          </a:bodyPr>
          <a:lstStyle/>
          <a:p>
            <a:r>
              <a:rPr lang="en-BY" sz="19900">
                <a:solidFill>
                  <a:srgbClr val="FF2439"/>
                </a:solidFill>
                <a:latin typeface="Helvetica" pitchFamily="2" charset="0"/>
              </a:rPr>
              <a:t>{</a:t>
            </a:r>
          </a:p>
        </p:txBody>
      </p:sp>
      <p:sp>
        <p:nvSpPr>
          <p:cNvPr id="8" name="TextBox 7">
            <a:extLst>
              <a:ext uri="{FF2B5EF4-FFF2-40B4-BE49-F238E27FC236}">
                <a16:creationId xmlns:a16="http://schemas.microsoft.com/office/drawing/2014/main" id="{C6349ED7-DCD8-5DA2-71A2-C91F1067A70E}"/>
              </a:ext>
            </a:extLst>
          </p:cNvPr>
          <p:cNvSpPr txBox="1"/>
          <p:nvPr/>
        </p:nvSpPr>
        <p:spPr>
          <a:xfrm flipH="1">
            <a:off x="22826859" y="2065657"/>
            <a:ext cx="1037463" cy="2863733"/>
          </a:xfrm>
          <a:prstGeom prst="rect">
            <a:avLst/>
          </a:prstGeom>
          <a:noFill/>
        </p:spPr>
        <p:txBody>
          <a:bodyPr wrap="none" rtlCol="0">
            <a:spAutoFit/>
          </a:bodyPr>
          <a:lstStyle/>
          <a:p>
            <a:r>
              <a:rPr lang="en-BY" sz="19900">
                <a:solidFill>
                  <a:srgbClr val="FF2439"/>
                </a:solidFill>
                <a:latin typeface="Helvetica" pitchFamily="2" charset="0"/>
              </a:rPr>
              <a:t>}</a:t>
            </a:r>
          </a:p>
        </p:txBody>
      </p:sp>
      <p:grpSp>
        <p:nvGrpSpPr>
          <p:cNvPr id="32" name="Group 31">
            <a:extLst>
              <a:ext uri="{FF2B5EF4-FFF2-40B4-BE49-F238E27FC236}">
                <a16:creationId xmlns:a16="http://schemas.microsoft.com/office/drawing/2014/main" id="{4D9A5D55-7D66-2B4A-4A7A-9E6FA355DB73}"/>
              </a:ext>
            </a:extLst>
          </p:cNvPr>
          <p:cNvGrpSpPr/>
          <p:nvPr/>
        </p:nvGrpSpPr>
        <p:grpSpPr>
          <a:xfrm>
            <a:off x="8055207" y="5706282"/>
            <a:ext cx="9792631" cy="3192596"/>
            <a:chOff x="7320995" y="5456574"/>
            <a:chExt cx="9792631" cy="3192596"/>
          </a:xfrm>
        </p:grpSpPr>
        <p:grpSp>
          <p:nvGrpSpPr>
            <p:cNvPr id="23" name="Group 22">
              <a:extLst>
                <a:ext uri="{FF2B5EF4-FFF2-40B4-BE49-F238E27FC236}">
                  <a16:creationId xmlns:a16="http://schemas.microsoft.com/office/drawing/2014/main" id="{F8E3DCDB-3146-1573-F8C2-497525A92FFE}"/>
                </a:ext>
              </a:extLst>
            </p:cNvPr>
            <p:cNvGrpSpPr/>
            <p:nvPr/>
          </p:nvGrpSpPr>
          <p:grpSpPr>
            <a:xfrm>
              <a:off x="7320995" y="5723590"/>
              <a:ext cx="3101788" cy="2658564"/>
              <a:chOff x="7135906" y="5665694"/>
              <a:chExt cx="3101788" cy="2658564"/>
            </a:xfrm>
          </p:grpSpPr>
          <p:sp>
            <p:nvSpPr>
              <p:cNvPr id="13" name="Rounded Rectangle 12">
                <a:extLst>
                  <a:ext uri="{FF2B5EF4-FFF2-40B4-BE49-F238E27FC236}">
                    <a16:creationId xmlns:a16="http://schemas.microsoft.com/office/drawing/2014/main" id="{4C5DFE75-F3C9-7BE1-22F5-DF9DB25F85DB}"/>
                  </a:ext>
                </a:extLst>
              </p:cNvPr>
              <p:cNvSpPr/>
              <p:nvPr/>
            </p:nvSpPr>
            <p:spPr>
              <a:xfrm>
                <a:off x="7135906" y="5665694"/>
                <a:ext cx="3101788" cy="2079812"/>
              </a:xfrm>
              <a:prstGeom prst="roundRect">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a:t>
                </a:r>
              </a:p>
            </p:txBody>
          </p:sp>
          <p:sp>
            <p:nvSpPr>
              <p:cNvPr id="14" name="Rounded Rectangle 13">
                <a:extLst>
                  <a:ext uri="{FF2B5EF4-FFF2-40B4-BE49-F238E27FC236}">
                    <a16:creationId xmlns:a16="http://schemas.microsoft.com/office/drawing/2014/main" id="{2D8388DA-CB9A-856C-984B-3DA4BB39458A}"/>
                  </a:ext>
                </a:extLst>
              </p:cNvPr>
              <p:cNvSpPr>
                <a:spLocks noChangeAspect="1"/>
              </p:cNvSpPr>
              <p:nvPr/>
            </p:nvSpPr>
            <p:spPr>
              <a:xfrm>
                <a:off x="7344559" y="5802869"/>
                <a:ext cx="2684482" cy="180000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5" name="Rectangle 14">
                <a:extLst>
                  <a:ext uri="{FF2B5EF4-FFF2-40B4-BE49-F238E27FC236}">
                    <a16:creationId xmlns:a16="http://schemas.microsoft.com/office/drawing/2014/main" id="{98A65D57-4158-8F5F-B99B-9A6EAE2509A3}"/>
                  </a:ext>
                </a:extLst>
              </p:cNvPr>
              <p:cNvSpPr/>
              <p:nvPr/>
            </p:nvSpPr>
            <p:spPr>
              <a:xfrm>
                <a:off x="8453718" y="7704186"/>
                <a:ext cx="466164" cy="537084"/>
              </a:xfrm>
              <a:prstGeom prst="rect">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6" name="Rectangle 15">
                <a:extLst>
                  <a:ext uri="{FF2B5EF4-FFF2-40B4-BE49-F238E27FC236}">
                    <a16:creationId xmlns:a16="http://schemas.microsoft.com/office/drawing/2014/main" id="{8DC460E6-3228-C0E8-E58A-F3FC74163E1F}"/>
                  </a:ext>
                </a:extLst>
              </p:cNvPr>
              <p:cNvSpPr/>
              <p:nvPr/>
            </p:nvSpPr>
            <p:spPr>
              <a:xfrm>
                <a:off x="7899490" y="8032376"/>
                <a:ext cx="1495521" cy="291882"/>
              </a:xfrm>
              <a:prstGeom prst="rect">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grpSp>
          <p:nvGrpSpPr>
            <p:cNvPr id="24" name="Group 23">
              <a:extLst>
                <a:ext uri="{FF2B5EF4-FFF2-40B4-BE49-F238E27FC236}">
                  <a16:creationId xmlns:a16="http://schemas.microsoft.com/office/drawing/2014/main" id="{293A89BA-90E0-47E9-38F4-ACBF7F4BF27C}"/>
                </a:ext>
              </a:extLst>
            </p:cNvPr>
            <p:cNvGrpSpPr/>
            <p:nvPr/>
          </p:nvGrpSpPr>
          <p:grpSpPr>
            <a:xfrm>
              <a:off x="14988991" y="5456574"/>
              <a:ext cx="2124635" cy="3192596"/>
              <a:chOff x="16953572" y="5144250"/>
              <a:chExt cx="2124635" cy="3192596"/>
            </a:xfrm>
          </p:grpSpPr>
          <p:sp>
            <p:nvSpPr>
              <p:cNvPr id="17" name="Rounded Rectangle 16">
                <a:extLst>
                  <a:ext uri="{FF2B5EF4-FFF2-40B4-BE49-F238E27FC236}">
                    <a16:creationId xmlns:a16="http://schemas.microsoft.com/office/drawing/2014/main" id="{FB3F503F-DC46-2C10-EFF7-05A44D9CCCCC}"/>
                  </a:ext>
                </a:extLst>
              </p:cNvPr>
              <p:cNvSpPr/>
              <p:nvPr/>
            </p:nvSpPr>
            <p:spPr>
              <a:xfrm>
                <a:off x="16953572" y="5144250"/>
                <a:ext cx="2124635" cy="3192596"/>
              </a:xfrm>
              <a:prstGeom prst="roundRect">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8" name="Rectangle 17">
                <a:extLst>
                  <a:ext uri="{FF2B5EF4-FFF2-40B4-BE49-F238E27FC236}">
                    <a16:creationId xmlns:a16="http://schemas.microsoft.com/office/drawing/2014/main" id="{35DE7F74-D612-5993-1063-C77D1164E136}"/>
                  </a:ext>
                </a:extLst>
              </p:cNvPr>
              <p:cNvSpPr/>
              <p:nvPr/>
            </p:nvSpPr>
            <p:spPr>
              <a:xfrm>
                <a:off x="17268128" y="5665694"/>
                <a:ext cx="1495521" cy="291882"/>
              </a:xfrm>
              <a:prstGeom prst="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9" name="Rectangle 18">
                <a:extLst>
                  <a:ext uri="{FF2B5EF4-FFF2-40B4-BE49-F238E27FC236}">
                    <a16:creationId xmlns:a16="http://schemas.microsoft.com/office/drawing/2014/main" id="{5FBEB892-46AA-B74A-D444-FA30CBEC4D79}"/>
                  </a:ext>
                </a:extLst>
              </p:cNvPr>
              <p:cNvSpPr/>
              <p:nvPr/>
            </p:nvSpPr>
            <p:spPr>
              <a:xfrm>
                <a:off x="17268127" y="6037835"/>
                <a:ext cx="1495521" cy="291882"/>
              </a:xfrm>
              <a:prstGeom prst="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0" name="Rectangle 19">
                <a:extLst>
                  <a:ext uri="{FF2B5EF4-FFF2-40B4-BE49-F238E27FC236}">
                    <a16:creationId xmlns:a16="http://schemas.microsoft.com/office/drawing/2014/main" id="{044E8A05-FD16-76F5-D5FA-E2F549749483}"/>
                  </a:ext>
                </a:extLst>
              </p:cNvPr>
              <p:cNvSpPr/>
              <p:nvPr/>
            </p:nvSpPr>
            <p:spPr>
              <a:xfrm>
                <a:off x="17268126" y="6409976"/>
                <a:ext cx="1495521" cy="291882"/>
              </a:xfrm>
              <a:prstGeom prst="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1" name="Oval 20">
                <a:extLst>
                  <a:ext uri="{FF2B5EF4-FFF2-40B4-BE49-F238E27FC236}">
                    <a16:creationId xmlns:a16="http://schemas.microsoft.com/office/drawing/2014/main" id="{A2724829-272F-7CBC-71FE-8F572C36C87B}"/>
                  </a:ext>
                </a:extLst>
              </p:cNvPr>
              <p:cNvSpPr/>
              <p:nvPr/>
            </p:nvSpPr>
            <p:spPr>
              <a:xfrm>
                <a:off x="17599684" y="7202749"/>
                <a:ext cx="832404" cy="785388"/>
              </a:xfrm>
              <a:prstGeom prst="ellipse">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2" name="Oval 21">
                <a:extLst>
                  <a:ext uri="{FF2B5EF4-FFF2-40B4-BE49-F238E27FC236}">
                    <a16:creationId xmlns:a16="http://schemas.microsoft.com/office/drawing/2014/main" id="{8452B441-26BF-577B-82CE-50438A627F4A}"/>
                  </a:ext>
                </a:extLst>
              </p:cNvPr>
              <p:cNvSpPr>
                <a:spLocks noChangeAspect="1"/>
              </p:cNvSpPr>
              <p:nvPr/>
            </p:nvSpPr>
            <p:spPr>
              <a:xfrm>
                <a:off x="17729723" y="7332869"/>
                <a:ext cx="572326" cy="540000"/>
              </a:xfrm>
              <a:prstGeom prst="ellipse">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cxnSp>
          <p:nvCxnSpPr>
            <p:cNvPr id="25" name="Straight Connector 24">
              <a:extLst>
                <a:ext uri="{FF2B5EF4-FFF2-40B4-BE49-F238E27FC236}">
                  <a16:creationId xmlns:a16="http://schemas.microsoft.com/office/drawing/2014/main" id="{D3AA8C9E-741B-6169-39F1-8F8C3DD5DD95}"/>
                </a:ext>
              </a:extLst>
            </p:cNvPr>
            <p:cNvCxnSpPr>
              <a:cxnSpLocks/>
            </p:cNvCxnSpPr>
            <p:nvPr/>
          </p:nvCxnSpPr>
          <p:spPr>
            <a:xfrm>
              <a:off x="10383211" y="6858000"/>
              <a:ext cx="4605774" cy="0"/>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E2D83A-B040-F3AF-40E8-42BF0557F783}"/>
                </a:ext>
              </a:extLst>
            </p:cNvPr>
            <p:cNvCxnSpPr>
              <a:cxnSpLocks/>
            </p:cNvCxnSpPr>
            <p:nvPr/>
          </p:nvCxnSpPr>
          <p:spPr>
            <a:xfrm>
              <a:off x="10875299" y="6350159"/>
              <a:ext cx="3591815" cy="0"/>
            </a:xfrm>
            <a:prstGeom prst="straightConnector1">
              <a:avLst/>
            </a:prstGeom>
            <a:ln w="28575">
              <a:solidFill>
                <a:srgbClr val="CBA31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2BC6EF7-E5AA-6A17-F5B4-8FC220466E66}"/>
                </a:ext>
              </a:extLst>
            </p:cNvPr>
            <p:cNvCxnSpPr>
              <a:cxnSpLocks/>
            </p:cNvCxnSpPr>
            <p:nvPr/>
          </p:nvCxnSpPr>
          <p:spPr>
            <a:xfrm flipH="1">
              <a:off x="10875299" y="7486203"/>
              <a:ext cx="3591815" cy="0"/>
            </a:xfrm>
            <a:prstGeom prst="straightConnector1">
              <a:avLst/>
            </a:prstGeom>
            <a:ln w="28575">
              <a:solidFill>
                <a:srgbClr val="CBA318"/>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20F5CB-41D4-2E11-76B3-D7B3437D6D8C}"/>
                </a:ext>
              </a:extLst>
            </p:cNvPr>
            <p:cNvSpPr txBox="1"/>
            <p:nvPr/>
          </p:nvSpPr>
          <p:spPr>
            <a:xfrm>
              <a:off x="11463546" y="5763838"/>
              <a:ext cx="2598788" cy="537904"/>
            </a:xfrm>
            <a:prstGeom prst="rect">
              <a:avLst/>
            </a:prstGeom>
            <a:noFill/>
          </p:spPr>
          <p:txBody>
            <a:bodyPr wrap="none" rtlCol="0">
              <a:spAutoFit/>
            </a:bodyPr>
            <a:lstStyle/>
            <a:p>
              <a:r>
                <a:rPr lang="en-BY" sz="3200">
                  <a:latin typeface="Helvetica" pitchFamily="2" charset="0"/>
                </a:rPr>
                <a:t>Echo request</a:t>
              </a:r>
            </a:p>
          </p:txBody>
        </p:sp>
        <p:sp>
          <p:nvSpPr>
            <p:cNvPr id="31" name="TextBox 30">
              <a:extLst>
                <a:ext uri="{FF2B5EF4-FFF2-40B4-BE49-F238E27FC236}">
                  <a16:creationId xmlns:a16="http://schemas.microsoft.com/office/drawing/2014/main" id="{C119876C-BD72-8B44-EB1B-F5AFB7F01285}"/>
                </a:ext>
              </a:extLst>
            </p:cNvPr>
            <p:cNvSpPr txBox="1"/>
            <p:nvPr/>
          </p:nvSpPr>
          <p:spPr>
            <a:xfrm>
              <a:off x="11823269" y="7576502"/>
              <a:ext cx="2121093" cy="537904"/>
            </a:xfrm>
            <a:prstGeom prst="rect">
              <a:avLst/>
            </a:prstGeom>
            <a:noFill/>
          </p:spPr>
          <p:txBody>
            <a:bodyPr wrap="none" rtlCol="0">
              <a:spAutoFit/>
            </a:bodyPr>
            <a:lstStyle/>
            <a:p>
              <a:r>
                <a:rPr lang="en-BY" sz="3200">
                  <a:latin typeface="Helvetica" pitchFamily="2" charset="0"/>
                </a:rPr>
                <a:t>Echo reply</a:t>
              </a:r>
            </a:p>
          </p:txBody>
        </p:sp>
      </p:grpSp>
      <p:grpSp>
        <p:nvGrpSpPr>
          <p:cNvPr id="62" name="Group 61">
            <a:extLst>
              <a:ext uri="{FF2B5EF4-FFF2-40B4-BE49-F238E27FC236}">
                <a16:creationId xmlns:a16="http://schemas.microsoft.com/office/drawing/2014/main" id="{72C5D0D4-A786-0F5D-0F49-3CF4D33D3359}"/>
              </a:ext>
            </a:extLst>
          </p:cNvPr>
          <p:cNvGrpSpPr/>
          <p:nvPr/>
        </p:nvGrpSpPr>
        <p:grpSpPr>
          <a:xfrm>
            <a:off x="5214048" y="9582337"/>
            <a:ext cx="15288910" cy="3819501"/>
            <a:chOff x="4937223" y="9645982"/>
            <a:chExt cx="15288910" cy="3819501"/>
          </a:xfrm>
        </p:grpSpPr>
        <p:sp>
          <p:nvSpPr>
            <p:cNvPr id="33" name="Rectangle 32">
              <a:extLst>
                <a:ext uri="{FF2B5EF4-FFF2-40B4-BE49-F238E27FC236}">
                  <a16:creationId xmlns:a16="http://schemas.microsoft.com/office/drawing/2014/main" id="{7145EBE0-89A8-845D-7ED8-C8A943E44C56}"/>
                </a:ext>
              </a:extLst>
            </p:cNvPr>
            <p:cNvSpPr/>
            <p:nvPr/>
          </p:nvSpPr>
          <p:spPr>
            <a:xfrm>
              <a:off x="5447035" y="10242707"/>
              <a:ext cx="3552822" cy="8609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Type = 0 or 8</a:t>
              </a:r>
            </a:p>
          </p:txBody>
        </p:sp>
        <p:sp>
          <p:nvSpPr>
            <p:cNvPr id="34" name="Rectangle 33">
              <a:extLst>
                <a:ext uri="{FF2B5EF4-FFF2-40B4-BE49-F238E27FC236}">
                  <a16:creationId xmlns:a16="http://schemas.microsoft.com/office/drawing/2014/main" id="{8E5CA6CB-37D2-4E6D-7332-847660164E09}"/>
                </a:ext>
              </a:extLst>
            </p:cNvPr>
            <p:cNvSpPr/>
            <p:nvPr/>
          </p:nvSpPr>
          <p:spPr>
            <a:xfrm>
              <a:off x="9139432" y="10225243"/>
              <a:ext cx="3552822" cy="8609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Code = 0</a:t>
              </a:r>
            </a:p>
          </p:txBody>
        </p:sp>
        <p:sp>
          <p:nvSpPr>
            <p:cNvPr id="36" name="Rectangle 35">
              <a:extLst>
                <a:ext uri="{FF2B5EF4-FFF2-40B4-BE49-F238E27FC236}">
                  <a16:creationId xmlns:a16="http://schemas.microsoft.com/office/drawing/2014/main" id="{6182EAF3-EE20-C876-5F0B-08DC6EFF6640}"/>
                </a:ext>
              </a:extLst>
            </p:cNvPr>
            <p:cNvSpPr/>
            <p:nvPr/>
          </p:nvSpPr>
          <p:spPr>
            <a:xfrm>
              <a:off x="5447035" y="11243661"/>
              <a:ext cx="7245219" cy="8609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Identifier</a:t>
              </a:r>
            </a:p>
          </p:txBody>
        </p:sp>
        <p:sp>
          <p:nvSpPr>
            <p:cNvPr id="37" name="Rectangle 36">
              <a:extLst>
                <a:ext uri="{FF2B5EF4-FFF2-40B4-BE49-F238E27FC236}">
                  <a16:creationId xmlns:a16="http://schemas.microsoft.com/office/drawing/2014/main" id="{F694B31B-3E79-E3DE-A49D-B43F4F2C7A96}"/>
                </a:ext>
              </a:extLst>
            </p:cNvPr>
            <p:cNvSpPr/>
            <p:nvPr/>
          </p:nvSpPr>
          <p:spPr>
            <a:xfrm>
              <a:off x="12836584" y="11236217"/>
              <a:ext cx="7245219" cy="8609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Sequence Number</a:t>
              </a:r>
            </a:p>
          </p:txBody>
        </p:sp>
        <p:sp>
          <p:nvSpPr>
            <p:cNvPr id="38" name="Rectangle 37">
              <a:extLst>
                <a:ext uri="{FF2B5EF4-FFF2-40B4-BE49-F238E27FC236}">
                  <a16:creationId xmlns:a16="http://schemas.microsoft.com/office/drawing/2014/main" id="{C656C5B3-B5E2-A965-0184-A3B847647237}"/>
                </a:ext>
              </a:extLst>
            </p:cNvPr>
            <p:cNvSpPr/>
            <p:nvPr/>
          </p:nvSpPr>
          <p:spPr>
            <a:xfrm>
              <a:off x="12836584" y="10242707"/>
              <a:ext cx="7245219" cy="8609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Checksum</a:t>
              </a:r>
            </a:p>
          </p:txBody>
        </p:sp>
        <p:sp>
          <p:nvSpPr>
            <p:cNvPr id="39" name="Rectangle 38">
              <a:extLst>
                <a:ext uri="{FF2B5EF4-FFF2-40B4-BE49-F238E27FC236}">
                  <a16:creationId xmlns:a16="http://schemas.microsoft.com/office/drawing/2014/main" id="{18055C95-01A6-C980-4FBF-90EFDFBED9D7}"/>
                </a:ext>
              </a:extLst>
            </p:cNvPr>
            <p:cNvSpPr/>
            <p:nvPr/>
          </p:nvSpPr>
          <p:spPr>
            <a:xfrm>
              <a:off x="5447034" y="12226613"/>
              <a:ext cx="14634769" cy="12388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solidFill>
                    <a:schemeClr val="tx1">
                      <a:lumMod val="75000"/>
                      <a:lumOff val="25000"/>
                    </a:schemeClr>
                  </a:solidFill>
                </a:rPr>
                <a:t>Optional Data</a:t>
              </a:r>
            </a:p>
          </p:txBody>
        </p:sp>
        <p:cxnSp>
          <p:nvCxnSpPr>
            <p:cNvPr id="43" name="Straight Connector 42">
              <a:extLst>
                <a:ext uri="{FF2B5EF4-FFF2-40B4-BE49-F238E27FC236}">
                  <a16:creationId xmlns:a16="http://schemas.microsoft.com/office/drawing/2014/main" id="{25730D47-FF59-8A28-EC39-8D91A7A599FC}"/>
                </a:ext>
              </a:extLst>
            </p:cNvPr>
            <p:cNvCxnSpPr>
              <a:cxnSpLocks/>
            </p:cNvCxnSpPr>
            <p:nvPr/>
          </p:nvCxnSpPr>
          <p:spPr>
            <a:xfrm>
              <a:off x="5447034" y="9704352"/>
              <a:ext cx="0" cy="53835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877D14C-216B-19EF-455D-FAA1D771B5F9}"/>
                </a:ext>
              </a:extLst>
            </p:cNvPr>
            <p:cNvCxnSpPr>
              <a:cxnSpLocks/>
            </p:cNvCxnSpPr>
            <p:nvPr/>
          </p:nvCxnSpPr>
          <p:spPr>
            <a:xfrm>
              <a:off x="7223446" y="9704351"/>
              <a:ext cx="0" cy="53835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5336526-BAB3-4AE2-C19A-A2960C0DAA82}"/>
                </a:ext>
              </a:extLst>
            </p:cNvPr>
            <p:cNvCxnSpPr>
              <a:cxnSpLocks/>
            </p:cNvCxnSpPr>
            <p:nvPr/>
          </p:nvCxnSpPr>
          <p:spPr>
            <a:xfrm>
              <a:off x="8986215" y="9686888"/>
              <a:ext cx="0" cy="53835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99F0456-6582-0590-357D-0CA2BFC80C18}"/>
                </a:ext>
              </a:extLst>
            </p:cNvPr>
            <p:cNvCxnSpPr>
              <a:cxnSpLocks/>
            </p:cNvCxnSpPr>
            <p:nvPr/>
          </p:nvCxnSpPr>
          <p:spPr>
            <a:xfrm>
              <a:off x="10902621" y="9663447"/>
              <a:ext cx="0" cy="53835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7FEBF20-D1F8-AE21-65DE-24E3C331DF05}"/>
                </a:ext>
              </a:extLst>
            </p:cNvPr>
            <p:cNvCxnSpPr>
              <a:cxnSpLocks/>
            </p:cNvCxnSpPr>
            <p:nvPr/>
          </p:nvCxnSpPr>
          <p:spPr>
            <a:xfrm>
              <a:off x="12679033" y="9663446"/>
              <a:ext cx="0" cy="53835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A3B140C-AD15-8E2B-D8B1-969C603F9494}"/>
                </a:ext>
              </a:extLst>
            </p:cNvPr>
            <p:cNvCxnSpPr>
              <a:cxnSpLocks/>
            </p:cNvCxnSpPr>
            <p:nvPr/>
          </p:nvCxnSpPr>
          <p:spPr>
            <a:xfrm>
              <a:off x="14441802" y="9645983"/>
              <a:ext cx="0" cy="53835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B963A92-C4F0-DE3C-33A7-195404AB07A3}"/>
                </a:ext>
              </a:extLst>
            </p:cNvPr>
            <p:cNvCxnSpPr>
              <a:cxnSpLocks/>
            </p:cNvCxnSpPr>
            <p:nvPr/>
          </p:nvCxnSpPr>
          <p:spPr>
            <a:xfrm>
              <a:off x="16521880" y="9663446"/>
              <a:ext cx="0" cy="53835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127BC12-AEF1-E8B7-7BB3-99A0DDC8B1AD}"/>
                </a:ext>
              </a:extLst>
            </p:cNvPr>
            <p:cNvCxnSpPr>
              <a:cxnSpLocks/>
            </p:cNvCxnSpPr>
            <p:nvPr/>
          </p:nvCxnSpPr>
          <p:spPr>
            <a:xfrm>
              <a:off x="18298292" y="9663445"/>
              <a:ext cx="0" cy="53835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8C94B9-CCA4-D636-E405-2F63E5581FC6}"/>
                </a:ext>
              </a:extLst>
            </p:cNvPr>
            <p:cNvCxnSpPr>
              <a:cxnSpLocks/>
            </p:cNvCxnSpPr>
            <p:nvPr/>
          </p:nvCxnSpPr>
          <p:spPr>
            <a:xfrm>
              <a:off x="20061061" y="9645982"/>
              <a:ext cx="0" cy="53835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E379A1F-1ACB-0954-AFFD-D199FF5AB185}"/>
                </a:ext>
              </a:extLst>
            </p:cNvPr>
            <p:cNvSpPr txBox="1"/>
            <p:nvPr/>
          </p:nvSpPr>
          <p:spPr>
            <a:xfrm>
              <a:off x="4937223" y="9645982"/>
              <a:ext cx="412292" cy="537904"/>
            </a:xfrm>
            <a:prstGeom prst="rect">
              <a:avLst/>
            </a:prstGeom>
            <a:noFill/>
          </p:spPr>
          <p:txBody>
            <a:bodyPr wrap="none" rtlCol="0">
              <a:spAutoFit/>
            </a:bodyPr>
            <a:lstStyle/>
            <a:p>
              <a:r>
                <a:rPr lang="en-BY" sz="3200">
                  <a:latin typeface="Helvetica" pitchFamily="2" charset="0"/>
                </a:rPr>
                <a:t>0</a:t>
              </a:r>
            </a:p>
          </p:txBody>
        </p:sp>
        <p:sp>
          <p:nvSpPr>
            <p:cNvPr id="54" name="TextBox 53">
              <a:extLst>
                <a:ext uri="{FF2B5EF4-FFF2-40B4-BE49-F238E27FC236}">
                  <a16:creationId xmlns:a16="http://schemas.microsoft.com/office/drawing/2014/main" id="{3C268AE6-A26A-486D-EA92-76523C4D5E17}"/>
                </a:ext>
              </a:extLst>
            </p:cNvPr>
            <p:cNvSpPr txBox="1"/>
            <p:nvPr/>
          </p:nvSpPr>
          <p:spPr>
            <a:xfrm>
              <a:off x="6798896" y="9696071"/>
              <a:ext cx="412292" cy="537904"/>
            </a:xfrm>
            <a:prstGeom prst="rect">
              <a:avLst/>
            </a:prstGeom>
            <a:noFill/>
          </p:spPr>
          <p:txBody>
            <a:bodyPr wrap="none" rtlCol="0">
              <a:spAutoFit/>
            </a:bodyPr>
            <a:lstStyle/>
            <a:p>
              <a:r>
                <a:rPr lang="en-BY" sz="3200">
                  <a:latin typeface="Helvetica" pitchFamily="2" charset="0"/>
                </a:rPr>
                <a:t>4</a:t>
              </a:r>
            </a:p>
          </p:txBody>
        </p:sp>
        <p:sp>
          <p:nvSpPr>
            <p:cNvPr id="55" name="TextBox 54">
              <a:extLst>
                <a:ext uri="{FF2B5EF4-FFF2-40B4-BE49-F238E27FC236}">
                  <a16:creationId xmlns:a16="http://schemas.microsoft.com/office/drawing/2014/main" id="{D81116E9-913B-71A9-5C73-D75BDDEEFBB2}"/>
                </a:ext>
              </a:extLst>
            </p:cNvPr>
            <p:cNvSpPr txBox="1"/>
            <p:nvPr/>
          </p:nvSpPr>
          <p:spPr>
            <a:xfrm>
              <a:off x="8582810" y="9685054"/>
              <a:ext cx="412292" cy="537904"/>
            </a:xfrm>
            <a:prstGeom prst="rect">
              <a:avLst/>
            </a:prstGeom>
            <a:noFill/>
          </p:spPr>
          <p:txBody>
            <a:bodyPr wrap="none" rtlCol="0">
              <a:spAutoFit/>
            </a:bodyPr>
            <a:lstStyle/>
            <a:p>
              <a:r>
                <a:rPr lang="en-BY" sz="3200">
                  <a:latin typeface="Helvetica" pitchFamily="2" charset="0"/>
                </a:rPr>
                <a:t>8</a:t>
              </a:r>
            </a:p>
          </p:txBody>
        </p:sp>
        <p:sp>
          <p:nvSpPr>
            <p:cNvPr id="56" name="TextBox 55">
              <a:extLst>
                <a:ext uri="{FF2B5EF4-FFF2-40B4-BE49-F238E27FC236}">
                  <a16:creationId xmlns:a16="http://schemas.microsoft.com/office/drawing/2014/main" id="{F7A530E8-8AC2-FB92-5655-364FBF3764E2}"/>
                </a:ext>
              </a:extLst>
            </p:cNvPr>
            <p:cNvSpPr txBox="1"/>
            <p:nvPr/>
          </p:nvSpPr>
          <p:spPr>
            <a:xfrm>
              <a:off x="10265353" y="9696071"/>
              <a:ext cx="639919" cy="537904"/>
            </a:xfrm>
            <a:prstGeom prst="rect">
              <a:avLst/>
            </a:prstGeom>
            <a:noFill/>
          </p:spPr>
          <p:txBody>
            <a:bodyPr wrap="none" rtlCol="0">
              <a:spAutoFit/>
            </a:bodyPr>
            <a:lstStyle/>
            <a:p>
              <a:r>
                <a:rPr lang="en-BY" sz="3200">
                  <a:latin typeface="Helvetica" pitchFamily="2" charset="0"/>
                </a:rPr>
                <a:t>12</a:t>
              </a:r>
            </a:p>
          </p:txBody>
        </p:sp>
        <p:sp>
          <p:nvSpPr>
            <p:cNvPr id="57" name="TextBox 56">
              <a:extLst>
                <a:ext uri="{FF2B5EF4-FFF2-40B4-BE49-F238E27FC236}">
                  <a16:creationId xmlns:a16="http://schemas.microsoft.com/office/drawing/2014/main" id="{9878E8A0-C2E8-4025-020B-E14D985628C5}"/>
                </a:ext>
              </a:extLst>
            </p:cNvPr>
            <p:cNvSpPr txBox="1"/>
            <p:nvPr/>
          </p:nvSpPr>
          <p:spPr>
            <a:xfrm>
              <a:off x="12034779" y="9713804"/>
              <a:ext cx="639919" cy="537904"/>
            </a:xfrm>
            <a:prstGeom prst="rect">
              <a:avLst/>
            </a:prstGeom>
            <a:noFill/>
          </p:spPr>
          <p:txBody>
            <a:bodyPr wrap="none" rtlCol="0">
              <a:spAutoFit/>
            </a:bodyPr>
            <a:lstStyle/>
            <a:p>
              <a:r>
                <a:rPr lang="en-BY" sz="3200">
                  <a:latin typeface="Helvetica" pitchFamily="2" charset="0"/>
                </a:rPr>
                <a:t>16</a:t>
              </a:r>
            </a:p>
          </p:txBody>
        </p:sp>
        <p:sp>
          <p:nvSpPr>
            <p:cNvPr id="58" name="TextBox 57">
              <a:extLst>
                <a:ext uri="{FF2B5EF4-FFF2-40B4-BE49-F238E27FC236}">
                  <a16:creationId xmlns:a16="http://schemas.microsoft.com/office/drawing/2014/main" id="{CA74B919-5C65-DE89-10D1-570033B28ABB}"/>
                </a:ext>
              </a:extLst>
            </p:cNvPr>
            <p:cNvSpPr txBox="1"/>
            <p:nvPr/>
          </p:nvSpPr>
          <p:spPr>
            <a:xfrm>
              <a:off x="13818175" y="9693131"/>
              <a:ext cx="795518" cy="537904"/>
            </a:xfrm>
            <a:prstGeom prst="rect">
              <a:avLst/>
            </a:prstGeom>
            <a:noFill/>
          </p:spPr>
          <p:txBody>
            <a:bodyPr wrap="square" rtlCol="0">
              <a:spAutoFit/>
            </a:bodyPr>
            <a:lstStyle/>
            <a:p>
              <a:r>
                <a:rPr lang="en-BY" sz="3200">
                  <a:latin typeface="Helvetica" pitchFamily="2" charset="0"/>
                </a:rPr>
                <a:t>20</a:t>
              </a:r>
            </a:p>
          </p:txBody>
        </p:sp>
        <p:sp>
          <p:nvSpPr>
            <p:cNvPr id="59" name="TextBox 58">
              <a:extLst>
                <a:ext uri="{FF2B5EF4-FFF2-40B4-BE49-F238E27FC236}">
                  <a16:creationId xmlns:a16="http://schemas.microsoft.com/office/drawing/2014/main" id="{82388EB7-85B6-65AC-2CFF-E8FBEE34A822}"/>
                </a:ext>
              </a:extLst>
            </p:cNvPr>
            <p:cNvSpPr txBox="1"/>
            <p:nvPr/>
          </p:nvSpPr>
          <p:spPr>
            <a:xfrm>
              <a:off x="15905716" y="9724525"/>
              <a:ext cx="795518" cy="537904"/>
            </a:xfrm>
            <a:prstGeom prst="rect">
              <a:avLst/>
            </a:prstGeom>
            <a:noFill/>
          </p:spPr>
          <p:txBody>
            <a:bodyPr wrap="square" rtlCol="0">
              <a:spAutoFit/>
            </a:bodyPr>
            <a:lstStyle/>
            <a:p>
              <a:r>
                <a:rPr lang="en-BY" sz="3200">
                  <a:latin typeface="Helvetica" pitchFamily="2" charset="0"/>
                </a:rPr>
                <a:t>24</a:t>
              </a:r>
            </a:p>
          </p:txBody>
        </p:sp>
        <p:sp>
          <p:nvSpPr>
            <p:cNvPr id="60" name="TextBox 59">
              <a:extLst>
                <a:ext uri="{FF2B5EF4-FFF2-40B4-BE49-F238E27FC236}">
                  <a16:creationId xmlns:a16="http://schemas.microsoft.com/office/drawing/2014/main" id="{FDC4696E-D4D1-0281-E95D-D0A556D59873}"/>
                </a:ext>
              </a:extLst>
            </p:cNvPr>
            <p:cNvSpPr txBox="1"/>
            <p:nvPr/>
          </p:nvSpPr>
          <p:spPr>
            <a:xfrm>
              <a:off x="17680744" y="9727148"/>
              <a:ext cx="795518" cy="537904"/>
            </a:xfrm>
            <a:prstGeom prst="rect">
              <a:avLst/>
            </a:prstGeom>
            <a:noFill/>
          </p:spPr>
          <p:txBody>
            <a:bodyPr wrap="square" rtlCol="0">
              <a:spAutoFit/>
            </a:bodyPr>
            <a:lstStyle/>
            <a:p>
              <a:r>
                <a:rPr lang="en-BY" sz="3200">
                  <a:latin typeface="Helvetica" pitchFamily="2" charset="0"/>
                </a:rPr>
                <a:t>28</a:t>
              </a:r>
            </a:p>
          </p:txBody>
        </p:sp>
        <p:sp>
          <p:nvSpPr>
            <p:cNvPr id="61" name="TextBox 60">
              <a:extLst>
                <a:ext uri="{FF2B5EF4-FFF2-40B4-BE49-F238E27FC236}">
                  <a16:creationId xmlns:a16="http://schemas.microsoft.com/office/drawing/2014/main" id="{325EF634-52ED-6D8A-1473-DBB39299FACC}"/>
                </a:ext>
              </a:extLst>
            </p:cNvPr>
            <p:cNvSpPr txBox="1"/>
            <p:nvPr/>
          </p:nvSpPr>
          <p:spPr>
            <a:xfrm>
              <a:off x="19430615" y="9713804"/>
              <a:ext cx="795518" cy="537904"/>
            </a:xfrm>
            <a:prstGeom prst="rect">
              <a:avLst/>
            </a:prstGeom>
            <a:noFill/>
          </p:spPr>
          <p:txBody>
            <a:bodyPr wrap="square" rtlCol="0">
              <a:spAutoFit/>
            </a:bodyPr>
            <a:lstStyle/>
            <a:p>
              <a:r>
                <a:rPr lang="en-BY" sz="3200">
                  <a:latin typeface="Helvetica" pitchFamily="2" charset="0"/>
                </a:rPr>
                <a:t>32</a:t>
              </a:r>
            </a:p>
          </p:txBody>
        </p:sp>
      </p:grpSp>
      <p:sp>
        <p:nvSpPr>
          <p:cNvPr id="2" name="TextBox 1">
            <a:extLst>
              <a:ext uri="{FF2B5EF4-FFF2-40B4-BE49-F238E27FC236}">
                <a16:creationId xmlns:a16="http://schemas.microsoft.com/office/drawing/2014/main" id="{7920F45D-73E6-7C17-D618-1C7611A22126}"/>
              </a:ext>
            </a:extLst>
          </p:cNvPr>
          <p:cNvSpPr txBox="1"/>
          <p:nvPr/>
        </p:nvSpPr>
        <p:spPr>
          <a:xfrm>
            <a:off x="22254907" y="395181"/>
            <a:ext cx="1609415"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Gandi</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1985580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2002C72-41F2-052B-21D8-60FDD4E86D4A}"/>
              </a:ext>
            </a:extLst>
          </p:cNvPr>
          <p:cNvSpPr txBox="1">
            <a:spLocks/>
          </p:cNvSpPr>
          <p:nvPr/>
        </p:nvSpPr>
        <p:spPr>
          <a:xfrm>
            <a:off x="1337598" y="2637797"/>
            <a:ext cx="21708803" cy="2433980"/>
          </a:xfrm>
          <a:prstGeom prst="rect">
            <a:avLst/>
          </a:prstGeom>
        </p:spPr>
        <p:txBody>
          <a:bodyPr vert="horz" lIns="91440" tIns="45720" rIns="91440" bIns="45720" rtlCol="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000" dirty="0"/>
              <a:t>Timestamp request and timestamp reply is the same as echo request and echo reply but with slightly modified format. It is mainly used to determine the roundtrip time needed for an IP datagram to travel between two systems. </a:t>
            </a:r>
          </a:p>
        </p:txBody>
      </p:sp>
      <p:sp>
        <p:nvSpPr>
          <p:cNvPr id="10" name="Title 1">
            <a:extLst>
              <a:ext uri="{FF2B5EF4-FFF2-40B4-BE49-F238E27FC236}">
                <a16:creationId xmlns:a16="http://schemas.microsoft.com/office/drawing/2014/main" id="{DBA3C566-A267-DFFD-B6AC-7645CC96EF43}"/>
              </a:ext>
            </a:extLst>
          </p:cNvPr>
          <p:cNvSpPr txBox="1">
            <a:spLocks/>
          </p:cNvSpPr>
          <p:nvPr/>
        </p:nvSpPr>
        <p:spPr>
          <a:xfrm>
            <a:off x="519677" y="-18159"/>
            <a:ext cx="17356880" cy="2651126"/>
          </a:xfrm>
          <a:prstGeom prst="rect">
            <a:avLst/>
          </a:prstGeom>
        </p:spPr>
        <p:txBody>
          <a:bodyPr vert="horz" lIns="91440" tIns="45720" rIns="91440" bIns="45720" rtlCol="0" anchor="ctr">
            <a:norm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b="1" dirty="0">
                <a:latin typeface="Helvetica" pitchFamily="2" charset="0"/>
              </a:rPr>
              <a:t>Timestamp request / reply</a:t>
            </a:r>
          </a:p>
        </p:txBody>
      </p:sp>
      <p:sp>
        <p:nvSpPr>
          <p:cNvPr id="12" name="TextBox 11">
            <a:extLst>
              <a:ext uri="{FF2B5EF4-FFF2-40B4-BE49-F238E27FC236}">
                <a16:creationId xmlns:a16="http://schemas.microsoft.com/office/drawing/2014/main" id="{C1313A8F-0214-5550-721C-34E56FF53E26}"/>
              </a:ext>
            </a:extLst>
          </p:cNvPr>
          <p:cNvSpPr txBox="1"/>
          <p:nvPr/>
        </p:nvSpPr>
        <p:spPr>
          <a:xfrm>
            <a:off x="780965" y="2422920"/>
            <a:ext cx="776175" cy="2014206"/>
          </a:xfrm>
          <a:prstGeom prst="rect">
            <a:avLst/>
          </a:prstGeom>
          <a:noFill/>
        </p:spPr>
        <p:txBody>
          <a:bodyPr wrap="none" rtlCol="0">
            <a:spAutoFit/>
          </a:bodyPr>
          <a:lstStyle/>
          <a:p>
            <a:r>
              <a:rPr lang="en-BY" sz="13800">
                <a:solidFill>
                  <a:srgbClr val="FFC692"/>
                </a:solidFill>
                <a:latin typeface="Helvetica" pitchFamily="2" charset="0"/>
              </a:rPr>
              <a:t>{</a:t>
            </a:r>
          </a:p>
        </p:txBody>
      </p:sp>
      <p:sp>
        <p:nvSpPr>
          <p:cNvPr id="14" name="TextBox 13">
            <a:extLst>
              <a:ext uri="{FF2B5EF4-FFF2-40B4-BE49-F238E27FC236}">
                <a16:creationId xmlns:a16="http://schemas.microsoft.com/office/drawing/2014/main" id="{D5CAB9E7-8F91-9EDF-3D0C-C7D16D55466D}"/>
              </a:ext>
            </a:extLst>
          </p:cNvPr>
          <p:cNvSpPr txBox="1"/>
          <p:nvPr/>
        </p:nvSpPr>
        <p:spPr>
          <a:xfrm flipH="1">
            <a:off x="22826859" y="2422920"/>
            <a:ext cx="776175" cy="2014206"/>
          </a:xfrm>
          <a:prstGeom prst="rect">
            <a:avLst/>
          </a:prstGeom>
          <a:noFill/>
        </p:spPr>
        <p:txBody>
          <a:bodyPr wrap="none" rtlCol="0">
            <a:spAutoFit/>
          </a:bodyPr>
          <a:lstStyle/>
          <a:p>
            <a:r>
              <a:rPr lang="en-BY" sz="13800">
                <a:solidFill>
                  <a:srgbClr val="FFC692"/>
                </a:solidFill>
                <a:latin typeface="Helvetica" pitchFamily="2" charset="0"/>
              </a:rPr>
              <a:t>}</a:t>
            </a:r>
          </a:p>
        </p:txBody>
      </p:sp>
      <p:grpSp>
        <p:nvGrpSpPr>
          <p:cNvPr id="24" name="Group 23">
            <a:extLst>
              <a:ext uri="{FF2B5EF4-FFF2-40B4-BE49-F238E27FC236}">
                <a16:creationId xmlns:a16="http://schemas.microsoft.com/office/drawing/2014/main" id="{9D7F4B32-B976-73BC-284B-30C05938C588}"/>
              </a:ext>
            </a:extLst>
          </p:cNvPr>
          <p:cNvGrpSpPr/>
          <p:nvPr/>
        </p:nvGrpSpPr>
        <p:grpSpPr>
          <a:xfrm>
            <a:off x="4906760" y="5286654"/>
            <a:ext cx="2590471" cy="2242755"/>
            <a:chOff x="7135906" y="5665694"/>
            <a:chExt cx="3101788" cy="2658564"/>
          </a:xfrm>
          <a:solidFill>
            <a:srgbClr val="FF2439"/>
          </a:solidFill>
        </p:grpSpPr>
        <p:sp>
          <p:nvSpPr>
            <p:cNvPr id="37" name="Rounded Rectangle 36">
              <a:extLst>
                <a:ext uri="{FF2B5EF4-FFF2-40B4-BE49-F238E27FC236}">
                  <a16:creationId xmlns:a16="http://schemas.microsoft.com/office/drawing/2014/main" id="{1891985E-9CB5-5F9C-2F6A-CB5CAF4631DA}"/>
                </a:ext>
              </a:extLst>
            </p:cNvPr>
            <p:cNvSpPr/>
            <p:nvPr/>
          </p:nvSpPr>
          <p:spPr>
            <a:xfrm>
              <a:off x="7135906" y="5665694"/>
              <a:ext cx="3101788" cy="207981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a:t>
              </a:r>
            </a:p>
          </p:txBody>
        </p:sp>
        <p:sp>
          <p:nvSpPr>
            <p:cNvPr id="38" name="Rounded Rectangle 37">
              <a:extLst>
                <a:ext uri="{FF2B5EF4-FFF2-40B4-BE49-F238E27FC236}">
                  <a16:creationId xmlns:a16="http://schemas.microsoft.com/office/drawing/2014/main" id="{F6D58CEA-0F57-1AA0-0F8F-13A71C3F77D1}"/>
                </a:ext>
              </a:extLst>
            </p:cNvPr>
            <p:cNvSpPr>
              <a:spLocks noChangeAspect="1"/>
            </p:cNvSpPr>
            <p:nvPr/>
          </p:nvSpPr>
          <p:spPr>
            <a:xfrm>
              <a:off x="7344559" y="5802869"/>
              <a:ext cx="2684482" cy="180000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9" name="Rectangle 38">
              <a:extLst>
                <a:ext uri="{FF2B5EF4-FFF2-40B4-BE49-F238E27FC236}">
                  <a16:creationId xmlns:a16="http://schemas.microsoft.com/office/drawing/2014/main" id="{7B9B82E5-95C5-53DA-5C42-7DDBF66FD79A}"/>
                </a:ext>
              </a:extLst>
            </p:cNvPr>
            <p:cNvSpPr/>
            <p:nvPr/>
          </p:nvSpPr>
          <p:spPr>
            <a:xfrm>
              <a:off x="8453718" y="7704186"/>
              <a:ext cx="466164" cy="53708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0" name="Rectangle 39">
              <a:extLst>
                <a:ext uri="{FF2B5EF4-FFF2-40B4-BE49-F238E27FC236}">
                  <a16:creationId xmlns:a16="http://schemas.microsoft.com/office/drawing/2014/main" id="{5A1D0E47-66A3-F7F9-1D18-745BF2A639CB}"/>
                </a:ext>
              </a:extLst>
            </p:cNvPr>
            <p:cNvSpPr/>
            <p:nvPr/>
          </p:nvSpPr>
          <p:spPr>
            <a:xfrm>
              <a:off x="7899490" y="8032376"/>
              <a:ext cx="1495521" cy="2918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grpSp>
        <p:nvGrpSpPr>
          <p:cNvPr id="41" name="Group 40">
            <a:extLst>
              <a:ext uri="{FF2B5EF4-FFF2-40B4-BE49-F238E27FC236}">
                <a16:creationId xmlns:a16="http://schemas.microsoft.com/office/drawing/2014/main" id="{90AD3944-B8DF-63EE-39C1-19A04B752D71}"/>
              </a:ext>
            </a:extLst>
          </p:cNvPr>
          <p:cNvGrpSpPr/>
          <p:nvPr/>
        </p:nvGrpSpPr>
        <p:grpSpPr>
          <a:xfrm>
            <a:off x="17066544" y="5286654"/>
            <a:ext cx="2590471" cy="2242755"/>
            <a:chOff x="7135906" y="5665694"/>
            <a:chExt cx="3101788" cy="2658564"/>
          </a:xfrm>
          <a:solidFill>
            <a:srgbClr val="FF2439"/>
          </a:solidFill>
        </p:grpSpPr>
        <p:sp>
          <p:nvSpPr>
            <p:cNvPr id="42" name="Rounded Rectangle 41">
              <a:extLst>
                <a:ext uri="{FF2B5EF4-FFF2-40B4-BE49-F238E27FC236}">
                  <a16:creationId xmlns:a16="http://schemas.microsoft.com/office/drawing/2014/main" id="{55D52479-407C-AE73-0B5F-2E1D06753DD1}"/>
                </a:ext>
              </a:extLst>
            </p:cNvPr>
            <p:cNvSpPr/>
            <p:nvPr/>
          </p:nvSpPr>
          <p:spPr>
            <a:xfrm>
              <a:off x="7135906" y="5665694"/>
              <a:ext cx="3101788" cy="207981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a:t>
              </a:r>
            </a:p>
          </p:txBody>
        </p:sp>
        <p:sp>
          <p:nvSpPr>
            <p:cNvPr id="43" name="Rounded Rectangle 42">
              <a:extLst>
                <a:ext uri="{FF2B5EF4-FFF2-40B4-BE49-F238E27FC236}">
                  <a16:creationId xmlns:a16="http://schemas.microsoft.com/office/drawing/2014/main" id="{2FF3FBEF-CDC6-EFB9-3977-5E379CFB22E9}"/>
                </a:ext>
              </a:extLst>
            </p:cNvPr>
            <p:cNvSpPr>
              <a:spLocks noChangeAspect="1"/>
            </p:cNvSpPr>
            <p:nvPr/>
          </p:nvSpPr>
          <p:spPr>
            <a:xfrm>
              <a:off x="7344559" y="5802869"/>
              <a:ext cx="2684482" cy="180000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4" name="Rectangle 43">
              <a:extLst>
                <a:ext uri="{FF2B5EF4-FFF2-40B4-BE49-F238E27FC236}">
                  <a16:creationId xmlns:a16="http://schemas.microsoft.com/office/drawing/2014/main" id="{E41902CF-C90F-E68A-7B25-39329D87FD1B}"/>
                </a:ext>
              </a:extLst>
            </p:cNvPr>
            <p:cNvSpPr/>
            <p:nvPr/>
          </p:nvSpPr>
          <p:spPr>
            <a:xfrm>
              <a:off x="8453718" y="7704186"/>
              <a:ext cx="466164" cy="53708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5" name="Rectangle 44">
              <a:extLst>
                <a:ext uri="{FF2B5EF4-FFF2-40B4-BE49-F238E27FC236}">
                  <a16:creationId xmlns:a16="http://schemas.microsoft.com/office/drawing/2014/main" id="{AC786AEA-618D-A290-7C97-EAED3018BB63}"/>
                </a:ext>
              </a:extLst>
            </p:cNvPr>
            <p:cNvSpPr/>
            <p:nvPr/>
          </p:nvSpPr>
          <p:spPr>
            <a:xfrm>
              <a:off x="7899490" y="8032376"/>
              <a:ext cx="1495521" cy="2918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graphicFrame>
        <p:nvGraphicFramePr>
          <p:cNvPr id="46" name="Table 45">
            <a:extLst>
              <a:ext uri="{FF2B5EF4-FFF2-40B4-BE49-F238E27FC236}">
                <a16:creationId xmlns:a16="http://schemas.microsoft.com/office/drawing/2014/main" id="{2167813A-8084-46B5-E862-9E9232177A9E}"/>
              </a:ext>
            </a:extLst>
          </p:cNvPr>
          <p:cNvGraphicFramePr>
            <a:graphicFrameLocks noGrp="1"/>
          </p:cNvGraphicFramePr>
          <p:nvPr>
            <p:extLst>
              <p:ext uri="{D42A27DB-BD31-4B8C-83A1-F6EECF244321}">
                <p14:modId xmlns:p14="http://schemas.microsoft.com/office/powerpoint/2010/main" val="36218770"/>
              </p:ext>
            </p:extLst>
          </p:nvPr>
        </p:nvGraphicFramePr>
        <p:xfrm>
          <a:off x="1788104" y="8194278"/>
          <a:ext cx="8759544" cy="4857780"/>
        </p:xfrm>
        <a:graphic>
          <a:graphicData uri="http://schemas.openxmlformats.org/drawingml/2006/table">
            <a:tbl>
              <a:tblPr firstRow="1" bandRow="1">
                <a:tableStyleId>{5C22544A-7EE6-4342-B048-85BDC9FD1C3A}</a:tableStyleId>
              </a:tblPr>
              <a:tblGrid>
                <a:gridCol w="3179812">
                  <a:extLst>
                    <a:ext uri="{9D8B030D-6E8A-4147-A177-3AD203B41FA5}">
                      <a16:colId xmlns:a16="http://schemas.microsoft.com/office/drawing/2014/main" val="2840465901"/>
                    </a:ext>
                  </a:extLst>
                </a:gridCol>
                <a:gridCol w="2659884">
                  <a:extLst>
                    <a:ext uri="{9D8B030D-6E8A-4147-A177-3AD203B41FA5}">
                      <a16:colId xmlns:a16="http://schemas.microsoft.com/office/drawing/2014/main" val="413322192"/>
                    </a:ext>
                  </a:extLst>
                </a:gridCol>
                <a:gridCol w="2919848">
                  <a:extLst>
                    <a:ext uri="{9D8B030D-6E8A-4147-A177-3AD203B41FA5}">
                      <a16:colId xmlns:a16="http://schemas.microsoft.com/office/drawing/2014/main" val="4054464557"/>
                    </a:ext>
                  </a:extLst>
                </a:gridCol>
              </a:tblGrid>
              <a:tr h="1156255">
                <a:tc>
                  <a:txBody>
                    <a:bodyPr/>
                    <a:lstStyle/>
                    <a:p>
                      <a:pPr algn="ctr"/>
                      <a:r>
                        <a:rPr lang="en-US" sz="3200" b="0" dirty="0">
                          <a:solidFill>
                            <a:schemeClr val="tx1"/>
                          </a:solidFill>
                          <a:latin typeface="Helvetica" pitchFamily="2" charset="0"/>
                        </a:rPr>
                        <a:t>Type: 13 (Request)</a:t>
                      </a:r>
                    </a:p>
                  </a:txBody>
                  <a:tcPr marL="182880" marR="182880" marT="91440" marB="91440">
                    <a:solidFill>
                      <a:schemeClr val="bg1">
                        <a:lumMod val="85000"/>
                      </a:schemeClr>
                    </a:solidFill>
                  </a:tcPr>
                </a:tc>
                <a:tc>
                  <a:txBody>
                    <a:bodyPr/>
                    <a:lstStyle/>
                    <a:p>
                      <a:pPr algn="ctr"/>
                      <a:r>
                        <a:rPr lang="en-US" sz="3200" b="0" dirty="0">
                          <a:solidFill>
                            <a:schemeClr val="tx1"/>
                          </a:solidFill>
                          <a:latin typeface="Helvetica" pitchFamily="2" charset="0"/>
                        </a:rPr>
                        <a:t>Code: 0</a:t>
                      </a:r>
                    </a:p>
                  </a:txBody>
                  <a:tcPr marL="182880" marR="182880" marT="91440" marB="91440">
                    <a:solidFill>
                      <a:schemeClr val="bg1">
                        <a:lumMod val="85000"/>
                      </a:schemeClr>
                    </a:solidFill>
                  </a:tcPr>
                </a:tc>
                <a:tc>
                  <a:txBody>
                    <a:bodyPr/>
                    <a:lstStyle/>
                    <a:p>
                      <a:pPr algn="ctr"/>
                      <a:r>
                        <a:rPr lang="en-US" sz="3200" b="0" dirty="0">
                          <a:solidFill>
                            <a:schemeClr val="tx1"/>
                          </a:solidFill>
                          <a:latin typeface="Helvetica" pitchFamily="2" charset="0"/>
                        </a:rPr>
                        <a:t>Checksum</a:t>
                      </a:r>
                    </a:p>
                  </a:txBody>
                  <a:tcPr marL="182880" marR="182880" marT="91440" marB="91440">
                    <a:solidFill>
                      <a:schemeClr val="bg1">
                        <a:lumMod val="85000"/>
                      </a:schemeClr>
                    </a:solidFill>
                  </a:tcPr>
                </a:tc>
                <a:extLst>
                  <a:ext uri="{0D108BD9-81ED-4DB2-BD59-A6C34878D82A}">
                    <a16:rowId xmlns:a16="http://schemas.microsoft.com/office/drawing/2014/main" val="240498203"/>
                  </a:ext>
                </a:extLst>
              </a:tr>
              <a:tr h="1396053">
                <a:tc gridSpan="2">
                  <a:txBody>
                    <a:bodyPr/>
                    <a:lstStyle/>
                    <a:p>
                      <a:pPr algn="ctr"/>
                      <a:r>
                        <a:rPr lang="en-US" sz="3200" b="0" dirty="0">
                          <a:solidFill>
                            <a:schemeClr val="tx1"/>
                          </a:solidFill>
                          <a:latin typeface="Helvetica" pitchFamily="2" charset="0"/>
                        </a:rPr>
                        <a:t>Identifier</a:t>
                      </a:r>
                    </a:p>
                  </a:txBody>
                  <a:tcPr marL="182880" marR="182880" marT="91440" marB="91440">
                    <a:solidFill>
                      <a:schemeClr val="bg1">
                        <a:lumMod val="85000"/>
                      </a:schemeClr>
                    </a:solidFill>
                  </a:tcPr>
                </a:tc>
                <a:tc hMerge="1">
                  <a:txBody>
                    <a:bodyPr/>
                    <a:lstStyle/>
                    <a:p>
                      <a:endParaRPr lang="en-US" dirty="0"/>
                    </a:p>
                  </a:txBody>
                  <a:tcPr>
                    <a:solidFill>
                      <a:schemeClr val="bg2">
                        <a:lumMod val="90000"/>
                      </a:schemeClr>
                    </a:solidFill>
                  </a:tcPr>
                </a:tc>
                <a:tc>
                  <a:txBody>
                    <a:bodyPr/>
                    <a:lstStyle/>
                    <a:p>
                      <a:pPr algn="ctr"/>
                      <a:r>
                        <a:rPr lang="en-US" sz="3200" b="0" dirty="0">
                          <a:solidFill>
                            <a:schemeClr val="tx1"/>
                          </a:solidFill>
                          <a:latin typeface="Helvetica" pitchFamily="2" charset="0"/>
                        </a:rPr>
                        <a:t>Sequence Number</a:t>
                      </a:r>
                    </a:p>
                  </a:txBody>
                  <a:tcPr marL="182880" marR="182880" marT="91440" marB="91440">
                    <a:solidFill>
                      <a:schemeClr val="bg1">
                        <a:lumMod val="85000"/>
                      </a:schemeClr>
                    </a:solidFill>
                  </a:tcPr>
                </a:tc>
                <a:extLst>
                  <a:ext uri="{0D108BD9-81ED-4DB2-BD59-A6C34878D82A}">
                    <a16:rowId xmlns:a16="http://schemas.microsoft.com/office/drawing/2014/main" val="500406836"/>
                  </a:ext>
                </a:extLst>
              </a:tr>
              <a:tr h="767829">
                <a:tc gridSpan="3">
                  <a:txBody>
                    <a:bodyPr/>
                    <a:lstStyle/>
                    <a:p>
                      <a:pPr algn="l"/>
                      <a:r>
                        <a:rPr lang="en-US" sz="3600" b="0" dirty="0">
                          <a:solidFill>
                            <a:schemeClr val="tx1"/>
                          </a:solidFill>
                          <a:latin typeface="Helvetica" pitchFamily="2" charset="0"/>
                        </a:rPr>
                        <a:t>Original Timestamp</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2948129182"/>
                  </a:ext>
                </a:extLst>
              </a:tr>
              <a:tr h="767829">
                <a:tc gridSpan="3">
                  <a:txBody>
                    <a:bodyPr/>
                    <a:lstStyle/>
                    <a:p>
                      <a:pPr algn="l"/>
                      <a:r>
                        <a:rPr lang="en-US" sz="3600" b="0" dirty="0">
                          <a:solidFill>
                            <a:schemeClr val="tx1"/>
                          </a:solidFill>
                          <a:latin typeface="Helvetica" pitchFamily="2" charset="0"/>
                        </a:rPr>
                        <a:t>Receive Timestamp</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3409551978"/>
                  </a:ext>
                </a:extLst>
              </a:tr>
              <a:tr h="767829">
                <a:tc gridSpan="3">
                  <a:txBody>
                    <a:bodyPr/>
                    <a:lstStyle/>
                    <a:p>
                      <a:pPr algn="l"/>
                      <a:r>
                        <a:rPr lang="en-US" sz="3600" b="0" dirty="0">
                          <a:solidFill>
                            <a:schemeClr val="tx1"/>
                          </a:solidFill>
                          <a:latin typeface="Helvetica" pitchFamily="2" charset="0"/>
                        </a:rPr>
                        <a:t>Transmit Timestamp</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460440612"/>
                  </a:ext>
                </a:extLst>
              </a:tr>
            </a:tbl>
          </a:graphicData>
        </a:graphic>
      </p:graphicFrame>
      <p:cxnSp>
        <p:nvCxnSpPr>
          <p:cNvPr id="48" name="Straight Arrow Connector 47">
            <a:extLst>
              <a:ext uri="{FF2B5EF4-FFF2-40B4-BE49-F238E27FC236}">
                <a16:creationId xmlns:a16="http://schemas.microsoft.com/office/drawing/2014/main" id="{0F95BC8F-9F62-6D89-202A-BA64D1377357}"/>
              </a:ext>
            </a:extLst>
          </p:cNvPr>
          <p:cNvCxnSpPr/>
          <p:nvPr/>
        </p:nvCxnSpPr>
        <p:spPr>
          <a:xfrm>
            <a:off x="7716687" y="5779008"/>
            <a:ext cx="9144849" cy="0"/>
          </a:xfrm>
          <a:prstGeom prst="straightConnector1">
            <a:avLst/>
          </a:prstGeom>
          <a:ln w="19050">
            <a:solidFill>
              <a:srgbClr val="7FDBF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Table 48">
            <a:extLst>
              <a:ext uri="{FF2B5EF4-FFF2-40B4-BE49-F238E27FC236}">
                <a16:creationId xmlns:a16="http://schemas.microsoft.com/office/drawing/2014/main" id="{812578BC-1CB4-44D0-AA8F-26B38A7C1BAD}"/>
              </a:ext>
            </a:extLst>
          </p:cNvPr>
          <p:cNvGraphicFramePr>
            <a:graphicFrameLocks noGrp="1"/>
          </p:cNvGraphicFramePr>
          <p:nvPr>
            <p:extLst>
              <p:ext uri="{D42A27DB-BD31-4B8C-83A1-F6EECF244321}">
                <p14:modId xmlns:p14="http://schemas.microsoft.com/office/powerpoint/2010/main" val="2064025617"/>
              </p:ext>
            </p:extLst>
          </p:nvPr>
        </p:nvGraphicFramePr>
        <p:xfrm>
          <a:off x="1822223" y="8194278"/>
          <a:ext cx="8759544" cy="4857780"/>
        </p:xfrm>
        <a:graphic>
          <a:graphicData uri="http://schemas.openxmlformats.org/drawingml/2006/table">
            <a:tbl>
              <a:tblPr firstRow="1" bandRow="1">
                <a:tableStyleId>{5C22544A-7EE6-4342-B048-85BDC9FD1C3A}</a:tableStyleId>
              </a:tblPr>
              <a:tblGrid>
                <a:gridCol w="3179812">
                  <a:extLst>
                    <a:ext uri="{9D8B030D-6E8A-4147-A177-3AD203B41FA5}">
                      <a16:colId xmlns:a16="http://schemas.microsoft.com/office/drawing/2014/main" val="2840465901"/>
                    </a:ext>
                  </a:extLst>
                </a:gridCol>
                <a:gridCol w="2659884">
                  <a:extLst>
                    <a:ext uri="{9D8B030D-6E8A-4147-A177-3AD203B41FA5}">
                      <a16:colId xmlns:a16="http://schemas.microsoft.com/office/drawing/2014/main" val="413322192"/>
                    </a:ext>
                  </a:extLst>
                </a:gridCol>
                <a:gridCol w="2919848">
                  <a:extLst>
                    <a:ext uri="{9D8B030D-6E8A-4147-A177-3AD203B41FA5}">
                      <a16:colId xmlns:a16="http://schemas.microsoft.com/office/drawing/2014/main" val="4054464557"/>
                    </a:ext>
                  </a:extLst>
                </a:gridCol>
              </a:tblGrid>
              <a:tr h="1156255">
                <a:tc>
                  <a:txBody>
                    <a:bodyPr/>
                    <a:lstStyle/>
                    <a:p>
                      <a:pPr algn="ctr"/>
                      <a:r>
                        <a:rPr lang="en-US" sz="3200" b="0" dirty="0">
                          <a:solidFill>
                            <a:schemeClr val="tx1"/>
                          </a:solidFill>
                          <a:latin typeface="Helvetica" pitchFamily="2" charset="0"/>
                        </a:rPr>
                        <a:t>Type: 13 (Request)</a:t>
                      </a:r>
                    </a:p>
                  </a:txBody>
                  <a:tcPr marL="182880" marR="182880" marT="91440" marB="91440">
                    <a:solidFill>
                      <a:schemeClr val="bg1">
                        <a:lumMod val="85000"/>
                      </a:schemeClr>
                    </a:solidFill>
                  </a:tcPr>
                </a:tc>
                <a:tc>
                  <a:txBody>
                    <a:bodyPr/>
                    <a:lstStyle/>
                    <a:p>
                      <a:pPr algn="ctr"/>
                      <a:r>
                        <a:rPr lang="en-US" sz="3200" b="0" dirty="0">
                          <a:solidFill>
                            <a:schemeClr val="tx1"/>
                          </a:solidFill>
                          <a:latin typeface="Helvetica" pitchFamily="2" charset="0"/>
                        </a:rPr>
                        <a:t>Code: 0</a:t>
                      </a:r>
                    </a:p>
                  </a:txBody>
                  <a:tcPr marL="182880" marR="182880" marT="91440" marB="91440">
                    <a:solidFill>
                      <a:schemeClr val="bg1">
                        <a:lumMod val="85000"/>
                      </a:schemeClr>
                    </a:solidFill>
                  </a:tcPr>
                </a:tc>
                <a:tc>
                  <a:txBody>
                    <a:bodyPr/>
                    <a:lstStyle/>
                    <a:p>
                      <a:pPr algn="ctr"/>
                      <a:r>
                        <a:rPr lang="en-US" sz="3200" b="0" dirty="0">
                          <a:solidFill>
                            <a:schemeClr val="tx1"/>
                          </a:solidFill>
                          <a:latin typeface="Helvetica" pitchFamily="2" charset="0"/>
                        </a:rPr>
                        <a:t>Checksum</a:t>
                      </a:r>
                    </a:p>
                  </a:txBody>
                  <a:tcPr marL="182880" marR="182880" marT="91440" marB="91440">
                    <a:solidFill>
                      <a:schemeClr val="bg1">
                        <a:lumMod val="85000"/>
                      </a:schemeClr>
                    </a:solidFill>
                  </a:tcPr>
                </a:tc>
                <a:extLst>
                  <a:ext uri="{0D108BD9-81ED-4DB2-BD59-A6C34878D82A}">
                    <a16:rowId xmlns:a16="http://schemas.microsoft.com/office/drawing/2014/main" val="240498203"/>
                  </a:ext>
                </a:extLst>
              </a:tr>
              <a:tr h="1396053">
                <a:tc gridSpan="2">
                  <a:txBody>
                    <a:bodyPr/>
                    <a:lstStyle/>
                    <a:p>
                      <a:pPr algn="ctr"/>
                      <a:r>
                        <a:rPr lang="en-US" sz="3200" b="0" dirty="0">
                          <a:solidFill>
                            <a:schemeClr val="tx1"/>
                          </a:solidFill>
                          <a:latin typeface="Helvetica" pitchFamily="2" charset="0"/>
                        </a:rPr>
                        <a:t>Identifier</a:t>
                      </a:r>
                    </a:p>
                  </a:txBody>
                  <a:tcPr marL="182880" marR="182880" marT="91440" marB="91440">
                    <a:solidFill>
                      <a:schemeClr val="bg1">
                        <a:lumMod val="85000"/>
                      </a:schemeClr>
                    </a:solidFill>
                  </a:tcPr>
                </a:tc>
                <a:tc hMerge="1">
                  <a:txBody>
                    <a:bodyPr/>
                    <a:lstStyle/>
                    <a:p>
                      <a:endParaRPr lang="en-US" dirty="0"/>
                    </a:p>
                  </a:txBody>
                  <a:tcPr>
                    <a:solidFill>
                      <a:schemeClr val="bg2">
                        <a:lumMod val="90000"/>
                      </a:schemeClr>
                    </a:solidFill>
                  </a:tcPr>
                </a:tc>
                <a:tc>
                  <a:txBody>
                    <a:bodyPr/>
                    <a:lstStyle/>
                    <a:p>
                      <a:pPr algn="ctr"/>
                      <a:r>
                        <a:rPr lang="en-US" sz="3200" b="0" dirty="0">
                          <a:solidFill>
                            <a:schemeClr val="tx1"/>
                          </a:solidFill>
                          <a:latin typeface="Helvetica" pitchFamily="2" charset="0"/>
                        </a:rPr>
                        <a:t>Sequence Number</a:t>
                      </a:r>
                    </a:p>
                  </a:txBody>
                  <a:tcPr marL="182880" marR="182880" marT="91440" marB="91440">
                    <a:solidFill>
                      <a:schemeClr val="bg1">
                        <a:lumMod val="85000"/>
                      </a:schemeClr>
                    </a:solidFill>
                  </a:tcPr>
                </a:tc>
                <a:extLst>
                  <a:ext uri="{0D108BD9-81ED-4DB2-BD59-A6C34878D82A}">
                    <a16:rowId xmlns:a16="http://schemas.microsoft.com/office/drawing/2014/main" val="500406836"/>
                  </a:ext>
                </a:extLst>
              </a:tr>
              <a:tr h="767829">
                <a:tc gridSpan="3">
                  <a:txBody>
                    <a:bodyPr/>
                    <a:lstStyle/>
                    <a:p>
                      <a:pPr algn="l"/>
                      <a:r>
                        <a:rPr lang="en-US" sz="3600" b="0" dirty="0">
                          <a:solidFill>
                            <a:schemeClr val="tx1"/>
                          </a:solidFill>
                          <a:latin typeface="Helvetica" pitchFamily="2" charset="0"/>
                        </a:rPr>
                        <a:t>Original Timestamp (09:30:00)</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2948129182"/>
                  </a:ext>
                </a:extLst>
              </a:tr>
              <a:tr h="767829">
                <a:tc gridSpan="3">
                  <a:txBody>
                    <a:bodyPr/>
                    <a:lstStyle/>
                    <a:p>
                      <a:pPr algn="l"/>
                      <a:r>
                        <a:rPr lang="en-US" sz="3600" b="0" dirty="0">
                          <a:solidFill>
                            <a:schemeClr val="tx1"/>
                          </a:solidFill>
                          <a:latin typeface="Helvetica" pitchFamily="2" charset="0"/>
                        </a:rPr>
                        <a:t>Receive Timestamp (0)</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3409551978"/>
                  </a:ext>
                </a:extLst>
              </a:tr>
              <a:tr h="767829">
                <a:tc gridSpan="3">
                  <a:txBody>
                    <a:bodyPr/>
                    <a:lstStyle/>
                    <a:p>
                      <a:pPr algn="l"/>
                      <a:r>
                        <a:rPr lang="en-US" sz="3600" b="0" dirty="0">
                          <a:solidFill>
                            <a:schemeClr val="tx1"/>
                          </a:solidFill>
                          <a:latin typeface="Helvetica" pitchFamily="2" charset="0"/>
                        </a:rPr>
                        <a:t>Transmit Timestamp (0)</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460440612"/>
                  </a:ext>
                </a:extLst>
              </a:tr>
            </a:tbl>
          </a:graphicData>
        </a:graphic>
      </p:graphicFrame>
      <p:graphicFrame>
        <p:nvGraphicFramePr>
          <p:cNvPr id="50" name="Table 49">
            <a:extLst>
              <a:ext uri="{FF2B5EF4-FFF2-40B4-BE49-F238E27FC236}">
                <a16:creationId xmlns:a16="http://schemas.microsoft.com/office/drawing/2014/main" id="{789F4ED8-9F6E-2D9B-D1BC-B0F6E833243F}"/>
              </a:ext>
            </a:extLst>
          </p:cNvPr>
          <p:cNvGraphicFramePr>
            <a:graphicFrameLocks noGrp="1"/>
          </p:cNvGraphicFramePr>
          <p:nvPr>
            <p:extLst>
              <p:ext uri="{D42A27DB-BD31-4B8C-83A1-F6EECF244321}">
                <p14:modId xmlns:p14="http://schemas.microsoft.com/office/powerpoint/2010/main" val="4047986280"/>
              </p:ext>
            </p:extLst>
          </p:nvPr>
        </p:nvGraphicFramePr>
        <p:xfrm>
          <a:off x="14054850" y="8194278"/>
          <a:ext cx="8759544" cy="4857780"/>
        </p:xfrm>
        <a:graphic>
          <a:graphicData uri="http://schemas.openxmlformats.org/drawingml/2006/table">
            <a:tbl>
              <a:tblPr firstRow="1" bandRow="1">
                <a:tableStyleId>{5C22544A-7EE6-4342-B048-85BDC9FD1C3A}</a:tableStyleId>
              </a:tblPr>
              <a:tblGrid>
                <a:gridCol w="3179812">
                  <a:extLst>
                    <a:ext uri="{9D8B030D-6E8A-4147-A177-3AD203B41FA5}">
                      <a16:colId xmlns:a16="http://schemas.microsoft.com/office/drawing/2014/main" val="2840465901"/>
                    </a:ext>
                  </a:extLst>
                </a:gridCol>
                <a:gridCol w="2659884">
                  <a:extLst>
                    <a:ext uri="{9D8B030D-6E8A-4147-A177-3AD203B41FA5}">
                      <a16:colId xmlns:a16="http://schemas.microsoft.com/office/drawing/2014/main" val="413322192"/>
                    </a:ext>
                  </a:extLst>
                </a:gridCol>
                <a:gridCol w="2919848">
                  <a:extLst>
                    <a:ext uri="{9D8B030D-6E8A-4147-A177-3AD203B41FA5}">
                      <a16:colId xmlns:a16="http://schemas.microsoft.com/office/drawing/2014/main" val="4054464557"/>
                    </a:ext>
                  </a:extLst>
                </a:gridCol>
              </a:tblGrid>
              <a:tr h="1156255">
                <a:tc>
                  <a:txBody>
                    <a:bodyPr/>
                    <a:lstStyle/>
                    <a:p>
                      <a:pPr algn="ctr"/>
                      <a:r>
                        <a:rPr lang="en-US" sz="3200" b="0" dirty="0">
                          <a:solidFill>
                            <a:schemeClr val="tx1"/>
                          </a:solidFill>
                          <a:latin typeface="Helvetica" pitchFamily="2" charset="0"/>
                        </a:rPr>
                        <a:t>Type: 14 (Reply)</a:t>
                      </a:r>
                    </a:p>
                  </a:txBody>
                  <a:tcPr marL="182880" marR="182880" marT="91440" marB="91440">
                    <a:solidFill>
                      <a:schemeClr val="bg1">
                        <a:lumMod val="85000"/>
                      </a:schemeClr>
                    </a:solidFill>
                  </a:tcPr>
                </a:tc>
                <a:tc>
                  <a:txBody>
                    <a:bodyPr/>
                    <a:lstStyle/>
                    <a:p>
                      <a:pPr algn="ctr"/>
                      <a:r>
                        <a:rPr lang="en-US" sz="3200" b="0" dirty="0">
                          <a:solidFill>
                            <a:schemeClr val="tx1"/>
                          </a:solidFill>
                          <a:latin typeface="Helvetica" pitchFamily="2" charset="0"/>
                        </a:rPr>
                        <a:t>Code: 0</a:t>
                      </a:r>
                    </a:p>
                  </a:txBody>
                  <a:tcPr marL="182880" marR="182880" marT="91440" marB="91440">
                    <a:solidFill>
                      <a:schemeClr val="bg1">
                        <a:lumMod val="85000"/>
                      </a:schemeClr>
                    </a:solidFill>
                  </a:tcPr>
                </a:tc>
                <a:tc>
                  <a:txBody>
                    <a:bodyPr/>
                    <a:lstStyle/>
                    <a:p>
                      <a:pPr algn="ctr"/>
                      <a:r>
                        <a:rPr lang="en-US" sz="3200" b="0" dirty="0">
                          <a:solidFill>
                            <a:schemeClr val="tx1"/>
                          </a:solidFill>
                          <a:latin typeface="Helvetica" pitchFamily="2" charset="0"/>
                        </a:rPr>
                        <a:t>Checksum</a:t>
                      </a:r>
                    </a:p>
                  </a:txBody>
                  <a:tcPr marL="182880" marR="182880" marT="91440" marB="91440">
                    <a:solidFill>
                      <a:schemeClr val="bg1">
                        <a:lumMod val="85000"/>
                      </a:schemeClr>
                    </a:solidFill>
                  </a:tcPr>
                </a:tc>
                <a:extLst>
                  <a:ext uri="{0D108BD9-81ED-4DB2-BD59-A6C34878D82A}">
                    <a16:rowId xmlns:a16="http://schemas.microsoft.com/office/drawing/2014/main" val="240498203"/>
                  </a:ext>
                </a:extLst>
              </a:tr>
              <a:tr h="1396053">
                <a:tc gridSpan="2">
                  <a:txBody>
                    <a:bodyPr/>
                    <a:lstStyle/>
                    <a:p>
                      <a:pPr algn="ctr"/>
                      <a:r>
                        <a:rPr lang="en-US" sz="3200" b="0" dirty="0">
                          <a:solidFill>
                            <a:schemeClr val="tx1"/>
                          </a:solidFill>
                          <a:latin typeface="Helvetica" pitchFamily="2" charset="0"/>
                        </a:rPr>
                        <a:t>Identifier</a:t>
                      </a:r>
                    </a:p>
                  </a:txBody>
                  <a:tcPr marL="182880" marR="182880" marT="91440" marB="91440">
                    <a:solidFill>
                      <a:schemeClr val="bg1">
                        <a:lumMod val="85000"/>
                      </a:schemeClr>
                    </a:solidFill>
                  </a:tcPr>
                </a:tc>
                <a:tc hMerge="1">
                  <a:txBody>
                    <a:bodyPr/>
                    <a:lstStyle/>
                    <a:p>
                      <a:endParaRPr lang="en-US" dirty="0"/>
                    </a:p>
                  </a:txBody>
                  <a:tcPr>
                    <a:solidFill>
                      <a:schemeClr val="bg2">
                        <a:lumMod val="90000"/>
                      </a:schemeClr>
                    </a:solidFill>
                  </a:tcPr>
                </a:tc>
                <a:tc>
                  <a:txBody>
                    <a:bodyPr/>
                    <a:lstStyle/>
                    <a:p>
                      <a:pPr algn="ctr"/>
                      <a:r>
                        <a:rPr lang="en-US" sz="3200" b="0" dirty="0">
                          <a:solidFill>
                            <a:schemeClr val="tx1"/>
                          </a:solidFill>
                          <a:latin typeface="Helvetica" pitchFamily="2" charset="0"/>
                        </a:rPr>
                        <a:t>Sequence Number</a:t>
                      </a:r>
                    </a:p>
                  </a:txBody>
                  <a:tcPr marL="182880" marR="182880" marT="91440" marB="91440">
                    <a:solidFill>
                      <a:schemeClr val="bg1">
                        <a:lumMod val="85000"/>
                      </a:schemeClr>
                    </a:solidFill>
                  </a:tcPr>
                </a:tc>
                <a:extLst>
                  <a:ext uri="{0D108BD9-81ED-4DB2-BD59-A6C34878D82A}">
                    <a16:rowId xmlns:a16="http://schemas.microsoft.com/office/drawing/2014/main" val="500406836"/>
                  </a:ext>
                </a:extLst>
              </a:tr>
              <a:tr h="767829">
                <a:tc gridSpan="3">
                  <a:txBody>
                    <a:bodyPr/>
                    <a:lstStyle/>
                    <a:p>
                      <a:pPr algn="l"/>
                      <a:r>
                        <a:rPr lang="en-US" sz="3600" b="0" dirty="0">
                          <a:solidFill>
                            <a:schemeClr val="tx1"/>
                          </a:solidFill>
                          <a:latin typeface="Helvetica" pitchFamily="2" charset="0"/>
                        </a:rPr>
                        <a:t>Original Timestamp (09:30:00)</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2948129182"/>
                  </a:ext>
                </a:extLst>
              </a:tr>
              <a:tr h="767829">
                <a:tc gridSpan="3">
                  <a:txBody>
                    <a:bodyPr/>
                    <a:lstStyle/>
                    <a:p>
                      <a:pPr algn="l"/>
                      <a:r>
                        <a:rPr lang="en-US" sz="3600" b="0" dirty="0">
                          <a:solidFill>
                            <a:schemeClr val="tx1"/>
                          </a:solidFill>
                          <a:latin typeface="Helvetica" pitchFamily="2" charset="0"/>
                        </a:rPr>
                        <a:t>Receive Timestamp (09:30:01)</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3409551978"/>
                  </a:ext>
                </a:extLst>
              </a:tr>
              <a:tr h="767829">
                <a:tc gridSpan="3">
                  <a:txBody>
                    <a:bodyPr/>
                    <a:lstStyle/>
                    <a:p>
                      <a:pPr algn="l"/>
                      <a:r>
                        <a:rPr lang="en-US" sz="3600" b="0" dirty="0">
                          <a:solidFill>
                            <a:schemeClr val="tx1"/>
                          </a:solidFill>
                          <a:latin typeface="Helvetica" pitchFamily="2" charset="0"/>
                        </a:rPr>
                        <a:t>Transmit Timestamp (09:30:02)</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460440612"/>
                  </a:ext>
                </a:extLst>
              </a:tr>
            </a:tbl>
          </a:graphicData>
        </a:graphic>
      </p:graphicFrame>
      <p:cxnSp>
        <p:nvCxnSpPr>
          <p:cNvPr id="51" name="Straight Arrow Connector 50">
            <a:extLst>
              <a:ext uri="{FF2B5EF4-FFF2-40B4-BE49-F238E27FC236}">
                <a16:creationId xmlns:a16="http://schemas.microsoft.com/office/drawing/2014/main" id="{BFD84394-6268-A55C-FC9D-0513798AD741}"/>
              </a:ext>
            </a:extLst>
          </p:cNvPr>
          <p:cNvCxnSpPr>
            <a:cxnSpLocks/>
          </p:cNvCxnSpPr>
          <p:nvPr/>
        </p:nvCxnSpPr>
        <p:spPr>
          <a:xfrm flipH="1">
            <a:off x="7716687" y="6488000"/>
            <a:ext cx="9144849" cy="0"/>
          </a:xfrm>
          <a:prstGeom prst="straightConnector1">
            <a:avLst/>
          </a:prstGeom>
          <a:ln w="19050">
            <a:solidFill>
              <a:srgbClr val="7FDBF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1">
            <a:extLst>
              <a:ext uri="{FF2B5EF4-FFF2-40B4-BE49-F238E27FC236}">
                <a16:creationId xmlns:a16="http://schemas.microsoft.com/office/drawing/2014/main" id="{D7E4FBC8-02A0-8C5F-A770-CB8D28276D3B}"/>
              </a:ext>
            </a:extLst>
          </p:cNvPr>
          <p:cNvGraphicFramePr>
            <a:graphicFrameLocks noGrp="1"/>
          </p:cNvGraphicFramePr>
          <p:nvPr>
            <p:extLst>
              <p:ext uri="{D42A27DB-BD31-4B8C-83A1-F6EECF244321}">
                <p14:modId xmlns:p14="http://schemas.microsoft.com/office/powerpoint/2010/main" val="4044112597"/>
              </p:ext>
            </p:extLst>
          </p:nvPr>
        </p:nvGraphicFramePr>
        <p:xfrm>
          <a:off x="895656" y="8246139"/>
          <a:ext cx="8759544" cy="4857780"/>
        </p:xfrm>
        <a:graphic>
          <a:graphicData uri="http://schemas.openxmlformats.org/drawingml/2006/table">
            <a:tbl>
              <a:tblPr firstRow="1" bandRow="1">
                <a:tableStyleId>{5C22544A-7EE6-4342-B048-85BDC9FD1C3A}</a:tableStyleId>
              </a:tblPr>
              <a:tblGrid>
                <a:gridCol w="3179812">
                  <a:extLst>
                    <a:ext uri="{9D8B030D-6E8A-4147-A177-3AD203B41FA5}">
                      <a16:colId xmlns:a16="http://schemas.microsoft.com/office/drawing/2014/main" val="2840465901"/>
                    </a:ext>
                  </a:extLst>
                </a:gridCol>
                <a:gridCol w="2659884">
                  <a:extLst>
                    <a:ext uri="{9D8B030D-6E8A-4147-A177-3AD203B41FA5}">
                      <a16:colId xmlns:a16="http://schemas.microsoft.com/office/drawing/2014/main" val="413322192"/>
                    </a:ext>
                  </a:extLst>
                </a:gridCol>
                <a:gridCol w="2919848">
                  <a:extLst>
                    <a:ext uri="{9D8B030D-6E8A-4147-A177-3AD203B41FA5}">
                      <a16:colId xmlns:a16="http://schemas.microsoft.com/office/drawing/2014/main" val="4054464557"/>
                    </a:ext>
                  </a:extLst>
                </a:gridCol>
              </a:tblGrid>
              <a:tr h="1156255">
                <a:tc>
                  <a:txBody>
                    <a:bodyPr/>
                    <a:lstStyle/>
                    <a:p>
                      <a:pPr algn="ctr"/>
                      <a:r>
                        <a:rPr lang="en-US" sz="3200" b="0" dirty="0">
                          <a:solidFill>
                            <a:schemeClr val="tx1"/>
                          </a:solidFill>
                          <a:latin typeface="Helvetica" pitchFamily="2" charset="0"/>
                        </a:rPr>
                        <a:t>Type: 14 (Reply)</a:t>
                      </a:r>
                    </a:p>
                  </a:txBody>
                  <a:tcPr marL="182880" marR="182880" marT="91440" marB="91440">
                    <a:solidFill>
                      <a:schemeClr val="bg1">
                        <a:lumMod val="85000"/>
                      </a:schemeClr>
                    </a:solidFill>
                  </a:tcPr>
                </a:tc>
                <a:tc>
                  <a:txBody>
                    <a:bodyPr/>
                    <a:lstStyle/>
                    <a:p>
                      <a:pPr algn="ctr"/>
                      <a:r>
                        <a:rPr lang="en-US" sz="3200" b="0" dirty="0">
                          <a:solidFill>
                            <a:schemeClr val="tx1"/>
                          </a:solidFill>
                          <a:latin typeface="Helvetica" pitchFamily="2" charset="0"/>
                        </a:rPr>
                        <a:t>Code: 0</a:t>
                      </a:r>
                    </a:p>
                  </a:txBody>
                  <a:tcPr marL="182880" marR="182880" marT="91440" marB="91440">
                    <a:solidFill>
                      <a:schemeClr val="bg1">
                        <a:lumMod val="85000"/>
                      </a:schemeClr>
                    </a:solidFill>
                  </a:tcPr>
                </a:tc>
                <a:tc>
                  <a:txBody>
                    <a:bodyPr/>
                    <a:lstStyle/>
                    <a:p>
                      <a:pPr algn="ctr"/>
                      <a:r>
                        <a:rPr lang="en-US" sz="3200" b="0" dirty="0">
                          <a:solidFill>
                            <a:schemeClr val="tx1"/>
                          </a:solidFill>
                          <a:latin typeface="Helvetica" pitchFamily="2" charset="0"/>
                        </a:rPr>
                        <a:t>Checksum</a:t>
                      </a:r>
                    </a:p>
                  </a:txBody>
                  <a:tcPr marL="182880" marR="182880" marT="91440" marB="91440">
                    <a:solidFill>
                      <a:schemeClr val="bg1">
                        <a:lumMod val="85000"/>
                      </a:schemeClr>
                    </a:solidFill>
                  </a:tcPr>
                </a:tc>
                <a:extLst>
                  <a:ext uri="{0D108BD9-81ED-4DB2-BD59-A6C34878D82A}">
                    <a16:rowId xmlns:a16="http://schemas.microsoft.com/office/drawing/2014/main" val="240498203"/>
                  </a:ext>
                </a:extLst>
              </a:tr>
              <a:tr h="1396053">
                <a:tc gridSpan="2">
                  <a:txBody>
                    <a:bodyPr/>
                    <a:lstStyle/>
                    <a:p>
                      <a:pPr algn="ctr"/>
                      <a:r>
                        <a:rPr lang="en-US" sz="3200" b="0" dirty="0">
                          <a:solidFill>
                            <a:schemeClr val="tx1"/>
                          </a:solidFill>
                          <a:latin typeface="Helvetica" pitchFamily="2" charset="0"/>
                        </a:rPr>
                        <a:t>Identifier</a:t>
                      </a:r>
                    </a:p>
                  </a:txBody>
                  <a:tcPr marL="182880" marR="182880" marT="91440" marB="91440">
                    <a:solidFill>
                      <a:schemeClr val="bg1">
                        <a:lumMod val="85000"/>
                      </a:schemeClr>
                    </a:solidFill>
                  </a:tcPr>
                </a:tc>
                <a:tc hMerge="1">
                  <a:txBody>
                    <a:bodyPr/>
                    <a:lstStyle/>
                    <a:p>
                      <a:endParaRPr lang="en-US" dirty="0"/>
                    </a:p>
                  </a:txBody>
                  <a:tcPr>
                    <a:solidFill>
                      <a:schemeClr val="bg2">
                        <a:lumMod val="90000"/>
                      </a:schemeClr>
                    </a:solidFill>
                  </a:tcPr>
                </a:tc>
                <a:tc>
                  <a:txBody>
                    <a:bodyPr/>
                    <a:lstStyle/>
                    <a:p>
                      <a:pPr algn="ctr"/>
                      <a:r>
                        <a:rPr lang="en-US" sz="3200" b="0" dirty="0">
                          <a:solidFill>
                            <a:schemeClr val="tx1"/>
                          </a:solidFill>
                          <a:latin typeface="Helvetica" pitchFamily="2" charset="0"/>
                        </a:rPr>
                        <a:t>Sequence Number</a:t>
                      </a:r>
                    </a:p>
                  </a:txBody>
                  <a:tcPr marL="182880" marR="182880" marT="91440" marB="91440">
                    <a:solidFill>
                      <a:schemeClr val="bg1">
                        <a:lumMod val="85000"/>
                      </a:schemeClr>
                    </a:solidFill>
                  </a:tcPr>
                </a:tc>
                <a:extLst>
                  <a:ext uri="{0D108BD9-81ED-4DB2-BD59-A6C34878D82A}">
                    <a16:rowId xmlns:a16="http://schemas.microsoft.com/office/drawing/2014/main" val="500406836"/>
                  </a:ext>
                </a:extLst>
              </a:tr>
              <a:tr h="767829">
                <a:tc gridSpan="3">
                  <a:txBody>
                    <a:bodyPr/>
                    <a:lstStyle/>
                    <a:p>
                      <a:pPr algn="l"/>
                      <a:r>
                        <a:rPr lang="en-US" sz="3600" b="0" dirty="0">
                          <a:solidFill>
                            <a:schemeClr val="tx1"/>
                          </a:solidFill>
                          <a:latin typeface="Helvetica" pitchFamily="2" charset="0"/>
                        </a:rPr>
                        <a:t>Original Timestamp (09:30:00)</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2948129182"/>
                  </a:ext>
                </a:extLst>
              </a:tr>
              <a:tr h="767829">
                <a:tc gridSpan="3">
                  <a:txBody>
                    <a:bodyPr/>
                    <a:lstStyle/>
                    <a:p>
                      <a:pPr algn="l"/>
                      <a:r>
                        <a:rPr lang="en-US" sz="3600" b="0" dirty="0">
                          <a:solidFill>
                            <a:schemeClr val="tx1"/>
                          </a:solidFill>
                          <a:latin typeface="Helvetica" pitchFamily="2" charset="0"/>
                        </a:rPr>
                        <a:t>Receive Timestamp (09:30:01)</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3409551978"/>
                  </a:ext>
                </a:extLst>
              </a:tr>
              <a:tr h="767829">
                <a:tc gridSpan="3">
                  <a:txBody>
                    <a:bodyPr/>
                    <a:lstStyle/>
                    <a:p>
                      <a:pPr algn="l"/>
                      <a:r>
                        <a:rPr lang="en-US" sz="3600" b="0" dirty="0">
                          <a:solidFill>
                            <a:schemeClr val="tx1"/>
                          </a:solidFill>
                          <a:latin typeface="Helvetica" pitchFamily="2" charset="0"/>
                        </a:rPr>
                        <a:t>Transmit Timestamp (09:30:02)</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hMerge="1">
                  <a:txBody>
                    <a:bodyPr/>
                    <a:lstStyle/>
                    <a:p>
                      <a:endParaRPr lang="en-US" dirty="0"/>
                    </a:p>
                  </a:txBody>
                  <a:tcPr>
                    <a:solidFill>
                      <a:schemeClr val="bg2">
                        <a:lumMod val="90000"/>
                      </a:schemeClr>
                    </a:solidFill>
                  </a:tcPr>
                </a:tc>
                <a:extLst>
                  <a:ext uri="{0D108BD9-81ED-4DB2-BD59-A6C34878D82A}">
                    <a16:rowId xmlns:a16="http://schemas.microsoft.com/office/drawing/2014/main" val="460440612"/>
                  </a:ext>
                </a:extLst>
              </a:tr>
            </a:tbl>
          </a:graphicData>
        </a:graphic>
      </p:graphicFrame>
      <p:grpSp>
        <p:nvGrpSpPr>
          <p:cNvPr id="57" name="Group 56">
            <a:extLst>
              <a:ext uri="{FF2B5EF4-FFF2-40B4-BE49-F238E27FC236}">
                <a16:creationId xmlns:a16="http://schemas.microsoft.com/office/drawing/2014/main" id="{119EF466-0E82-CA66-BE1B-AB41D0EC985A}"/>
              </a:ext>
            </a:extLst>
          </p:cNvPr>
          <p:cNvGrpSpPr/>
          <p:nvPr/>
        </p:nvGrpSpPr>
        <p:grpSpPr>
          <a:xfrm>
            <a:off x="10654700" y="8212423"/>
            <a:ext cx="12833644" cy="1701753"/>
            <a:chOff x="23006644" y="16348452"/>
            <a:chExt cx="12833644" cy="1701753"/>
          </a:xfrm>
        </p:grpSpPr>
        <p:sp>
          <p:nvSpPr>
            <p:cNvPr id="56" name="Rectangle 55">
              <a:extLst>
                <a:ext uri="{FF2B5EF4-FFF2-40B4-BE49-F238E27FC236}">
                  <a16:creationId xmlns:a16="http://schemas.microsoft.com/office/drawing/2014/main" id="{774C7EE1-5B5B-4E54-63C1-E973574C368E}"/>
                </a:ext>
              </a:extLst>
            </p:cNvPr>
            <p:cNvSpPr/>
            <p:nvPr/>
          </p:nvSpPr>
          <p:spPr>
            <a:xfrm>
              <a:off x="23006644" y="16348452"/>
              <a:ext cx="1337599" cy="811119"/>
            </a:xfrm>
            <a:prstGeom prst="rect">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5" name="TextBox 54">
              <a:extLst>
                <a:ext uri="{FF2B5EF4-FFF2-40B4-BE49-F238E27FC236}">
                  <a16:creationId xmlns:a16="http://schemas.microsoft.com/office/drawing/2014/main" id="{D2DE2659-63C9-77E8-F4F6-3230732CCC70}"/>
                </a:ext>
              </a:extLst>
            </p:cNvPr>
            <p:cNvSpPr txBox="1"/>
            <p:nvPr/>
          </p:nvSpPr>
          <p:spPr>
            <a:xfrm>
              <a:off x="23046401" y="16427966"/>
              <a:ext cx="12793887" cy="1622239"/>
            </a:xfrm>
            <a:prstGeom prst="rect">
              <a:avLst/>
            </a:prstGeom>
            <a:noFill/>
          </p:spPr>
          <p:txBody>
            <a:bodyPr wrap="none" rtlCol="0">
              <a:spAutoFit/>
            </a:bodyPr>
            <a:lstStyle/>
            <a:p>
              <a:r>
                <a:rPr lang="en-BY">
                  <a:latin typeface="Helvetica" pitchFamily="2" charset="0"/>
                </a:rPr>
                <a:t>RTT = Receive Timestamp - Original Timestamp +</a:t>
              </a:r>
            </a:p>
            <a:p>
              <a:r>
                <a:rPr lang="en-BY">
                  <a:latin typeface="Helvetica" pitchFamily="2" charset="0"/>
                </a:rPr>
                <a:t>(Transmit Timestamp – Receive Timestamp)</a:t>
              </a:r>
            </a:p>
          </p:txBody>
        </p:sp>
      </p:grpSp>
      <p:grpSp>
        <p:nvGrpSpPr>
          <p:cNvPr id="58" name="Group 57">
            <a:extLst>
              <a:ext uri="{FF2B5EF4-FFF2-40B4-BE49-F238E27FC236}">
                <a16:creationId xmlns:a16="http://schemas.microsoft.com/office/drawing/2014/main" id="{F5B32ED5-2F09-003F-AAD7-BAC7EE3636A2}"/>
              </a:ext>
            </a:extLst>
          </p:cNvPr>
          <p:cNvGrpSpPr/>
          <p:nvPr/>
        </p:nvGrpSpPr>
        <p:grpSpPr>
          <a:xfrm>
            <a:off x="10649722" y="10353941"/>
            <a:ext cx="12157177" cy="2618927"/>
            <a:chOff x="23006644" y="16348452"/>
            <a:chExt cx="12157177" cy="2618927"/>
          </a:xfrm>
        </p:grpSpPr>
        <p:sp>
          <p:nvSpPr>
            <p:cNvPr id="59" name="Rectangle 58">
              <a:extLst>
                <a:ext uri="{FF2B5EF4-FFF2-40B4-BE49-F238E27FC236}">
                  <a16:creationId xmlns:a16="http://schemas.microsoft.com/office/drawing/2014/main" id="{AAA1F29A-8B84-1002-DE1F-E32B244509D0}"/>
                </a:ext>
              </a:extLst>
            </p:cNvPr>
            <p:cNvSpPr/>
            <p:nvPr/>
          </p:nvSpPr>
          <p:spPr>
            <a:xfrm>
              <a:off x="23006644" y="16348452"/>
              <a:ext cx="1337599" cy="811119"/>
            </a:xfrm>
            <a:prstGeom prst="rect">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0" name="TextBox 59">
              <a:extLst>
                <a:ext uri="{FF2B5EF4-FFF2-40B4-BE49-F238E27FC236}">
                  <a16:creationId xmlns:a16="http://schemas.microsoft.com/office/drawing/2014/main" id="{F25DA80C-A3B3-C9D0-A892-481BD802D04A}"/>
                </a:ext>
              </a:extLst>
            </p:cNvPr>
            <p:cNvSpPr txBox="1"/>
            <p:nvPr/>
          </p:nvSpPr>
          <p:spPr>
            <a:xfrm>
              <a:off x="23046401" y="16427966"/>
              <a:ext cx="12117420" cy="2539413"/>
            </a:xfrm>
            <a:prstGeom prst="rect">
              <a:avLst/>
            </a:prstGeom>
            <a:noFill/>
          </p:spPr>
          <p:txBody>
            <a:bodyPr wrap="none" rtlCol="0">
              <a:spAutoFit/>
            </a:bodyPr>
            <a:lstStyle/>
            <a:p>
              <a:r>
                <a:rPr lang="en-BY">
                  <a:latin typeface="Helvetica" pitchFamily="2" charset="0"/>
                </a:rPr>
                <a:t>RTT = 09:30:01-09:30:00+(09:30:02-09:30:01)  </a:t>
              </a:r>
            </a:p>
            <a:p>
              <a:r>
                <a:rPr lang="en-BY">
                  <a:latin typeface="Helvetica" pitchFamily="2" charset="0"/>
                </a:rPr>
                <a:t>        = 1 second + 1 second </a:t>
              </a:r>
            </a:p>
            <a:p>
              <a:r>
                <a:rPr lang="en-BY">
                  <a:latin typeface="Helvetica" pitchFamily="2" charset="0"/>
                </a:rPr>
                <a:t>        = 2 seconds</a:t>
              </a:r>
            </a:p>
          </p:txBody>
        </p:sp>
      </p:grpSp>
      <p:sp>
        <p:nvSpPr>
          <p:cNvPr id="2" name="TextBox 1">
            <a:extLst>
              <a:ext uri="{FF2B5EF4-FFF2-40B4-BE49-F238E27FC236}">
                <a16:creationId xmlns:a16="http://schemas.microsoft.com/office/drawing/2014/main" id="{CE2DE4B0-776E-8A99-8049-F2BA2476C316}"/>
              </a:ext>
            </a:extLst>
          </p:cNvPr>
          <p:cNvSpPr txBox="1"/>
          <p:nvPr/>
        </p:nvSpPr>
        <p:spPr>
          <a:xfrm>
            <a:off x="22254907" y="395181"/>
            <a:ext cx="1609415"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Gandi</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409377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6"/>
                                        </p:tgtEl>
                                      </p:cBhvr>
                                    </p:animEffect>
                                    <p:set>
                                      <p:cBhvr>
                                        <p:cTn id="12" dur="1" fill="hold">
                                          <p:stCondLst>
                                            <p:cond delay="499"/>
                                          </p:stCondLst>
                                        </p:cTn>
                                        <p:tgtEl>
                                          <p:spTgt spid="4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1000" fill="hold"/>
                                        <p:tgtEl>
                                          <p:spTgt spid="48"/>
                                        </p:tgtEl>
                                        <p:attrNameLst>
                                          <p:attrName>ppt_w</p:attrName>
                                        </p:attrNameLst>
                                      </p:cBhvr>
                                      <p:tavLst>
                                        <p:tav tm="0">
                                          <p:val>
                                            <p:strVal val="#ppt_w*0.70"/>
                                          </p:val>
                                        </p:tav>
                                        <p:tav tm="100000">
                                          <p:val>
                                            <p:strVal val="#ppt_w"/>
                                          </p:val>
                                        </p:tav>
                                      </p:tavLst>
                                    </p:anim>
                                    <p:anim calcmode="lin" valueType="num">
                                      <p:cBhvr>
                                        <p:cTn id="21" dur="1000" fill="hold"/>
                                        <p:tgtEl>
                                          <p:spTgt spid="48"/>
                                        </p:tgtEl>
                                        <p:attrNameLst>
                                          <p:attrName>ppt_h</p:attrName>
                                        </p:attrNameLst>
                                      </p:cBhvr>
                                      <p:tavLst>
                                        <p:tav tm="0">
                                          <p:val>
                                            <p:strVal val="#ppt_h"/>
                                          </p:val>
                                        </p:tav>
                                        <p:tav tm="100000">
                                          <p:val>
                                            <p:strVal val="#ppt_h"/>
                                          </p:val>
                                        </p:tav>
                                      </p:tavLst>
                                    </p:anim>
                                    <p:animEffect transition="in" filter="fade">
                                      <p:cBhvr>
                                        <p:cTn id="22" dur="10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p:cTn id="32" dur="1000" fill="hold"/>
                                        <p:tgtEl>
                                          <p:spTgt spid="51"/>
                                        </p:tgtEl>
                                        <p:attrNameLst>
                                          <p:attrName>ppt_w</p:attrName>
                                        </p:attrNameLst>
                                      </p:cBhvr>
                                      <p:tavLst>
                                        <p:tav tm="0">
                                          <p:val>
                                            <p:strVal val="#ppt_w*0.70"/>
                                          </p:val>
                                        </p:tav>
                                        <p:tav tm="100000">
                                          <p:val>
                                            <p:strVal val="#ppt_w"/>
                                          </p:val>
                                        </p:tav>
                                      </p:tavLst>
                                    </p:anim>
                                    <p:anim calcmode="lin" valueType="num">
                                      <p:cBhvr>
                                        <p:cTn id="33" dur="1000" fill="hold"/>
                                        <p:tgtEl>
                                          <p:spTgt spid="51"/>
                                        </p:tgtEl>
                                        <p:attrNameLst>
                                          <p:attrName>ppt_h</p:attrName>
                                        </p:attrNameLst>
                                      </p:cBhvr>
                                      <p:tavLst>
                                        <p:tav tm="0">
                                          <p:val>
                                            <p:strVal val="#ppt_h"/>
                                          </p:val>
                                        </p:tav>
                                        <p:tav tm="100000">
                                          <p:val>
                                            <p:strVal val="#ppt_h"/>
                                          </p:val>
                                        </p:tav>
                                      </p:tavLst>
                                    </p:anim>
                                    <p:animEffect transition="in" filter="fade">
                                      <p:cBhvr>
                                        <p:cTn id="34" dur="10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xit" presetSubtype="0" fill="hold" nodeType="withEffect">
                                  <p:stCondLst>
                                    <p:cond delay="0"/>
                                  </p:stCondLst>
                                  <p:childTnLst>
                                    <p:animEffect transition="out" filter="fade">
                                      <p:cBhvr>
                                        <p:cTn id="41" dur="500"/>
                                        <p:tgtEl>
                                          <p:spTgt spid="50"/>
                                        </p:tgtEl>
                                      </p:cBhvr>
                                    </p:animEffect>
                                    <p:set>
                                      <p:cBhvr>
                                        <p:cTn id="42" dur="1" fill="hold">
                                          <p:stCondLst>
                                            <p:cond delay="499"/>
                                          </p:stCondLst>
                                        </p:cTn>
                                        <p:tgtEl>
                                          <p:spTgt spid="5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9"/>
                                        </p:tgtEl>
                                      </p:cBhvr>
                                    </p:animEffect>
                                    <p:set>
                                      <p:cBhvr>
                                        <p:cTn id="45" dur="1" fill="hold">
                                          <p:stCondLst>
                                            <p:cond delay="499"/>
                                          </p:stCondLst>
                                        </p:cTn>
                                        <p:tgtEl>
                                          <p:spTgt spid="4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981923D-01CE-E058-0D00-0CA52C472866}"/>
              </a:ext>
            </a:extLst>
          </p:cNvPr>
          <p:cNvSpPr txBox="1">
            <a:spLocks/>
          </p:cNvSpPr>
          <p:nvPr/>
        </p:nvSpPr>
        <p:spPr>
          <a:xfrm>
            <a:off x="1337598" y="2574406"/>
            <a:ext cx="21708803" cy="956386"/>
          </a:xfrm>
          <a:prstGeom prst="rect">
            <a:avLst/>
          </a:prstGeom>
        </p:spPr>
        <p:txBody>
          <a:bodyPr vert="horz" lIns="91440" tIns="45720" rIns="91440" bIns="45720" rtlCol="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4000" dirty="0"/>
              <a:t>Router Solicitation / Advertisement is used when a host need to send data between each other in a network. It mainly obtains the routing information of nearby router and those connected to it. </a:t>
            </a:r>
          </a:p>
        </p:txBody>
      </p:sp>
      <p:sp>
        <p:nvSpPr>
          <p:cNvPr id="5" name="Title 1">
            <a:extLst>
              <a:ext uri="{FF2B5EF4-FFF2-40B4-BE49-F238E27FC236}">
                <a16:creationId xmlns:a16="http://schemas.microsoft.com/office/drawing/2014/main" id="{BA6375BB-D61E-8B2F-005A-B4304A392C8C}"/>
              </a:ext>
            </a:extLst>
          </p:cNvPr>
          <p:cNvSpPr txBox="1">
            <a:spLocks/>
          </p:cNvSpPr>
          <p:nvPr/>
        </p:nvSpPr>
        <p:spPr>
          <a:xfrm>
            <a:off x="568716" y="0"/>
            <a:ext cx="19279071" cy="2651126"/>
          </a:xfrm>
          <a:prstGeom prst="rect">
            <a:avLst/>
          </a:prstGeom>
        </p:spPr>
        <p:txBody>
          <a:bodyPr vert="horz" lIns="91440" tIns="45720" rIns="91440" bIns="45720" rtlCol="0" anchor="ctr">
            <a:norm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b="1" dirty="0">
                <a:latin typeface="Helvetica" pitchFamily="2" charset="0"/>
              </a:rPr>
              <a:t>Router Solicitation / Advertisement</a:t>
            </a:r>
          </a:p>
        </p:txBody>
      </p:sp>
      <p:sp>
        <p:nvSpPr>
          <p:cNvPr id="10" name="TextBox 9">
            <a:extLst>
              <a:ext uri="{FF2B5EF4-FFF2-40B4-BE49-F238E27FC236}">
                <a16:creationId xmlns:a16="http://schemas.microsoft.com/office/drawing/2014/main" id="{069C64CF-A334-6FBD-85A7-448702020955}"/>
              </a:ext>
            </a:extLst>
          </p:cNvPr>
          <p:cNvSpPr txBox="1"/>
          <p:nvPr/>
        </p:nvSpPr>
        <p:spPr>
          <a:xfrm>
            <a:off x="780965" y="2120503"/>
            <a:ext cx="776175" cy="2014206"/>
          </a:xfrm>
          <a:prstGeom prst="rect">
            <a:avLst/>
          </a:prstGeom>
          <a:noFill/>
        </p:spPr>
        <p:txBody>
          <a:bodyPr wrap="none" rtlCol="0">
            <a:spAutoFit/>
          </a:bodyPr>
          <a:lstStyle/>
          <a:p>
            <a:r>
              <a:rPr lang="en-BY" sz="13800">
                <a:solidFill>
                  <a:srgbClr val="7FDBFB"/>
                </a:solidFill>
                <a:latin typeface="Helvetica" pitchFamily="2" charset="0"/>
              </a:rPr>
              <a:t>{</a:t>
            </a:r>
          </a:p>
        </p:txBody>
      </p:sp>
      <p:sp>
        <p:nvSpPr>
          <p:cNvPr id="11" name="TextBox 10">
            <a:extLst>
              <a:ext uri="{FF2B5EF4-FFF2-40B4-BE49-F238E27FC236}">
                <a16:creationId xmlns:a16="http://schemas.microsoft.com/office/drawing/2014/main" id="{FEA5E94A-9944-6045-4AFF-8C9821405F64}"/>
              </a:ext>
            </a:extLst>
          </p:cNvPr>
          <p:cNvSpPr txBox="1"/>
          <p:nvPr/>
        </p:nvSpPr>
        <p:spPr>
          <a:xfrm flipH="1">
            <a:off x="22826859" y="2120503"/>
            <a:ext cx="776175" cy="2014206"/>
          </a:xfrm>
          <a:prstGeom prst="rect">
            <a:avLst/>
          </a:prstGeom>
          <a:noFill/>
        </p:spPr>
        <p:txBody>
          <a:bodyPr wrap="none" rtlCol="0">
            <a:spAutoFit/>
          </a:bodyPr>
          <a:lstStyle/>
          <a:p>
            <a:r>
              <a:rPr lang="en-BY" sz="13800">
                <a:solidFill>
                  <a:srgbClr val="7FDBFB"/>
                </a:solidFill>
                <a:latin typeface="Helvetica" pitchFamily="2" charset="0"/>
              </a:rPr>
              <a:t>}</a:t>
            </a:r>
          </a:p>
        </p:txBody>
      </p:sp>
      <p:graphicFrame>
        <p:nvGraphicFramePr>
          <p:cNvPr id="27" name="Table 26">
            <a:extLst>
              <a:ext uri="{FF2B5EF4-FFF2-40B4-BE49-F238E27FC236}">
                <a16:creationId xmlns:a16="http://schemas.microsoft.com/office/drawing/2014/main" id="{55A53E73-EA37-BD1C-23A3-16735A51E067}"/>
              </a:ext>
            </a:extLst>
          </p:cNvPr>
          <p:cNvGraphicFramePr>
            <a:graphicFrameLocks noGrp="1"/>
          </p:cNvGraphicFramePr>
          <p:nvPr>
            <p:extLst>
              <p:ext uri="{D42A27DB-BD31-4B8C-83A1-F6EECF244321}">
                <p14:modId xmlns:p14="http://schemas.microsoft.com/office/powerpoint/2010/main" val="64207811"/>
              </p:ext>
            </p:extLst>
          </p:nvPr>
        </p:nvGraphicFramePr>
        <p:xfrm>
          <a:off x="3792986" y="5826122"/>
          <a:ext cx="16255998" cy="3126045"/>
        </p:xfrm>
        <a:graphic>
          <a:graphicData uri="http://schemas.openxmlformats.org/drawingml/2006/table">
            <a:tbl>
              <a:tblPr firstRow="1" bandRow="1">
                <a:tableStyleId>{5C22544A-7EE6-4342-B048-85BDC9FD1C3A}</a:tableStyleId>
              </a:tblPr>
              <a:tblGrid>
                <a:gridCol w="5418666">
                  <a:extLst>
                    <a:ext uri="{9D8B030D-6E8A-4147-A177-3AD203B41FA5}">
                      <a16:colId xmlns:a16="http://schemas.microsoft.com/office/drawing/2014/main" val="1507838567"/>
                    </a:ext>
                  </a:extLst>
                </a:gridCol>
                <a:gridCol w="5250278">
                  <a:extLst>
                    <a:ext uri="{9D8B030D-6E8A-4147-A177-3AD203B41FA5}">
                      <a16:colId xmlns:a16="http://schemas.microsoft.com/office/drawing/2014/main" val="2765364738"/>
                    </a:ext>
                  </a:extLst>
                </a:gridCol>
                <a:gridCol w="5587054">
                  <a:extLst>
                    <a:ext uri="{9D8B030D-6E8A-4147-A177-3AD203B41FA5}">
                      <a16:colId xmlns:a16="http://schemas.microsoft.com/office/drawing/2014/main" val="1373145656"/>
                    </a:ext>
                  </a:extLst>
                </a:gridCol>
              </a:tblGrid>
              <a:tr h="1092412">
                <a:tc>
                  <a:txBody>
                    <a:bodyPr/>
                    <a:lstStyle/>
                    <a:p>
                      <a:pPr algn="ctr"/>
                      <a:r>
                        <a:rPr lang="en-US" sz="6000" b="0" dirty="0">
                          <a:solidFill>
                            <a:schemeClr val="tx1"/>
                          </a:solidFill>
                          <a:latin typeface="Helvetica" pitchFamily="2" charset="0"/>
                        </a:rPr>
                        <a:t>Type: 10</a:t>
                      </a:r>
                    </a:p>
                  </a:txBody>
                  <a:tcPr marL="182880" marR="182880" marT="91440" marB="91440">
                    <a:solidFill>
                      <a:schemeClr val="bg1">
                        <a:lumMod val="95000"/>
                      </a:schemeClr>
                    </a:solidFill>
                  </a:tcPr>
                </a:tc>
                <a:tc>
                  <a:txBody>
                    <a:bodyPr/>
                    <a:lstStyle/>
                    <a:p>
                      <a:pPr algn="ctr"/>
                      <a:r>
                        <a:rPr lang="en-US" sz="6000" b="0" dirty="0">
                          <a:solidFill>
                            <a:schemeClr val="tx1"/>
                          </a:solidFill>
                          <a:latin typeface="Helvetica" pitchFamily="2" charset="0"/>
                        </a:rPr>
                        <a:t>Code: 0</a:t>
                      </a:r>
                    </a:p>
                  </a:txBody>
                  <a:tcPr marL="182880" marR="182880" marT="91440" marB="91440">
                    <a:solidFill>
                      <a:schemeClr val="bg1">
                        <a:lumMod val="95000"/>
                      </a:schemeClr>
                    </a:solidFill>
                  </a:tcPr>
                </a:tc>
                <a:tc>
                  <a:txBody>
                    <a:bodyPr/>
                    <a:lstStyle/>
                    <a:p>
                      <a:pPr algn="ctr"/>
                      <a:r>
                        <a:rPr lang="en-US" sz="6000" b="0" dirty="0">
                          <a:solidFill>
                            <a:schemeClr val="tx1"/>
                          </a:solidFill>
                          <a:latin typeface="Helvetica" pitchFamily="2" charset="0"/>
                        </a:rPr>
                        <a:t>Checksum</a:t>
                      </a:r>
                    </a:p>
                  </a:txBody>
                  <a:tcPr marL="182880" marR="182880" marT="91440" marB="91440">
                    <a:solidFill>
                      <a:schemeClr val="bg1">
                        <a:lumMod val="95000"/>
                      </a:schemeClr>
                    </a:solidFill>
                  </a:tcPr>
                </a:tc>
                <a:extLst>
                  <a:ext uri="{0D108BD9-81ED-4DB2-BD59-A6C34878D82A}">
                    <a16:rowId xmlns:a16="http://schemas.microsoft.com/office/drawing/2014/main" val="2759778215"/>
                  </a:ext>
                </a:extLst>
              </a:tr>
              <a:tr h="2028765">
                <a:tc gridSpan="2">
                  <a:txBody>
                    <a:bodyPr/>
                    <a:lstStyle/>
                    <a:p>
                      <a:pPr algn="ctr"/>
                      <a:r>
                        <a:rPr lang="en-US" sz="6000" b="0" dirty="0">
                          <a:solidFill>
                            <a:schemeClr val="tx1"/>
                          </a:solidFill>
                          <a:latin typeface="Helvetica" pitchFamily="2" charset="0"/>
                        </a:rPr>
                        <a:t>Identifier</a:t>
                      </a:r>
                    </a:p>
                  </a:txBody>
                  <a:tcPr marL="182880" marR="182880" marT="91440" marB="91440">
                    <a:solidFill>
                      <a:schemeClr val="bg1">
                        <a:lumMod val="95000"/>
                      </a:schemeClr>
                    </a:solidFill>
                  </a:tcPr>
                </a:tc>
                <a:tc hMerge="1">
                  <a:txBody>
                    <a:bodyPr/>
                    <a:lstStyle/>
                    <a:p>
                      <a:endParaRPr lang="en-US" dirty="0"/>
                    </a:p>
                  </a:txBody>
                  <a:tcPr>
                    <a:solidFill>
                      <a:schemeClr val="bg2">
                        <a:lumMod val="90000"/>
                      </a:schemeClr>
                    </a:solidFill>
                  </a:tcPr>
                </a:tc>
                <a:tc>
                  <a:txBody>
                    <a:bodyPr/>
                    <a:lstStyle/>
                    <a:p>
                      <a:pPr algn="ctr"/>
                      <a:r>
                        <a:rPr lang="en-US" sz="6000" b="0" dirty="0">
                          <a:solidFill>
                            <a:schemeClr val="tx1"/>
                          </a:solidFill>
                          <a:latin typeface="Helvetica" pitchFamily="2" charset="0"/>
                        </a:rPr>
                        <a:t>Sequence Number</a:t>
                      </a:r>
                    </a:p>
                  </a:txBody>
                  <a:tcPr marL="182880" marR="182880" marT="91440" marB="91440">
                    <a:solidFill>
                      <a:schemeClr val="bg1">
                        <a:lumMod val="95000"/>
                      </a:schemeClr>
                    </a:solidFill>
                  </a:tcPr>
                </a:tc>
                <a:extLst>
                  <a:ext uri="{0D108BD9-81ED-4DB2-BD59-A6C34878D82A}">
                    <a16:rowId xmlns:a16="http://schemas.microsoft.com/office/drawing/2014/main" val="1000508594"/>
                  </a:ext>
                </a:extLst>
              </a:tr>
            </a:tbl>
          </a:graphicData>
        </a:graphic>
      </p:graphicFrame>
      <p:sp>
        <p:nvSpPr>
          <p:cNvPr id="29" name="TextBox 28">
            <a:extLst>
              <a:ext uri="{FF2B5EF4-FFF2-40B4-BE49-F238E27FC236}">
                <a16:creationId xmlns:a16="http://schemas.microsoft.com/office/drawing/2014/main" id="{DEBDDA9F-AEDB-6C02-5606-090068A9DCEC}"/>
              </a:ext>
            </a:extLst>
          </p:cNvPr>
          <p:cNvSpPr txBox="1"/>
          <p:nvPr/>
        </p:nvSpPr>
        <p:spPr>
          <a:xfrm>
            <a:off x="3834102" y="9380164"/>
            <a:ext cx="16214882" cy="1446550"/>
          </a:xfrm>
          <a:prstGeom prst="rect">
            <a:avLst/>
          </a:prstGeom>
          <a:noFill/>
        </p:spPr>
        <p:txBody>
          <a:bodyPr wrap="square" rtlCol="0">
            <a:spAutoFit/>
          </a:bodyPr>
          <a:lstStyle/>
          <a:p>
            <a:pPr defTabSz="1828800" hangingPunct="1">
              <a:lnSpc>
                <a:spcPct val="100000"/>
              </a:lnSpc>
              <a:spcBef>
                <a:spcPts val="0"/>
              </a:spcBef>
            </a:pPr>
            <a:r>
              <a:rPr lang="en-US" b="1" kern="1200" dirty="0">
                <a:solidFill>
                  <a:prstClr val="black"/>
                </a:solidFill>
                <a:latin typeface="Helvetica" pitchFamily="2" charset="0"/>
                <a:ea typeface="+mn-ea"/>
                <a:cs typeface="+mn-cs"/>
              </a:rPr>
              <a:t>Identifier: </a:t>
            </a:r>
            <a:r>
              <a:rPr lang="en-US" kern="1200" dirty="0">
                <a:solidFill>
                  <a:prstClr val="black"/>
                </a:solidFill>
                <a:latin typeface="Helvetica" pitchFamily="2" charset="0"/>
                <a:ea typeface="+mn-ea"/>
                <a:cs typeface="+mn-cs"/>
              </a:rPr>
              <a:t>Filled by source host.</a:t>
            </a:r>
          </a:p>
          <a:p>
            <a:pPr defTabSz="1828800" hangingPunct="1">
              <a:lnSpc>
                <a:spcPct val="100000"/>
              </a:lnSpc>
              <a:spcBef>
                <a:spcPts val="0"/>
              </a:spcBef>
            </a:pPr>
            <a:r>
              <a:rPr lang="en-US" b="1" kern="1200" dirty="0">
                <a:solidFill>
                  <a:prstClr val="black"/>
                </a:solidFill>
                <a:latin typeface="Helvetica" pitchFamily="2" charset="0"/>
                <a:ea typeface="+mn-ea"/>
                <a:cs typeface="+mn-cs"/>
              </a:rPr>
              <a:t>Sequence Number: </a:t>
            </a:r>
            <a:r>
              <a:rPr lang="en-US" kern="1200" dirty="0">
                <a:solidFill>
                  <a:prstClr val="black"/>
                </a:solidFill>
                <a:latin typeface="Helvetica" pitchFamily="2" charset="0"/>
                <a:ea typeface="+mn-ea"/>
                <a:cs typeface="+mn-cs"/>
              </a:rPr>
              <a:t>Filled by source host.</a:t>
            </a:r>
          </a:p>
        </p:txBody>
      </p:sp>
      <p:graphicFrame>
        <p:nvGraphicFramePr>
          <p:cNvPr id="31" name="Table 30">
            <a:extLst>
              <a:ext uri="{FF2B5EF4-FFF2-40B4-BE49-F238E27FC236}">
                <a16:creationId xmlns:a16="http://schemas.microsoft.com/office/drawing/2014/main" id="{A72FC438-E5D8-935E-5F4B-A12DE944196F}"/>
              </a:ext>
            </a:extLst>
          </p:cNvPr>
          <p:cNvGraphicFramePr>
            <a:graphicFrameLocks noGrp="1"/>
          </p:cNvGraphicFramePr>
          <p:nvPr>
            <p:extLst>
              <p:ext uri="{D42A27DB-BD31-4B8C-83A1-F6EECF244321}">
                <p14:modId xmlns:p14="http://schemas.microsoft.com/office/powerpoint/2010/main" val="3828412982"/>
              </p:ext>
            </p:extLst>
          </p:nvPr>
        </p:nvGraphicFramePr>
        <p:xfrm>
          <a:off x="1228805" y="4771629"/>
          <a:ext cx="14800158" cy="7160239"/>
        </p:xfrm>
        <a:graphic>
          <a:graphicData uri="http://schemas.openxmlformats.org/drawingml/2006/table">
            <a:tbl>
              <a:tblPr firstRow="1" bandRow="1">
                <a:tableStyleId>{5C22544A-7EE6-4342-B048-85BDC9FD1C3A}</a:tableStyleId>
              </a:tblPr>
              <a:tblGrid>
                <a:gridCol w="4933386">
                  <a:extLst>
                    <a:ext uri="{9D8B030D-6E8A-4147-A177-3AD203B41FA5}">
                      <a16:colId xmlns:a16="http://schemas.microsoft.com/office/drawing/2014/main" val="1375430774"/>
                    </a:ext>
                  </a:extLst>
                </a:gridCol>
                <a:gridCol w="4933386">
                  <a:extLst>
                    <a:ext uri="{9D8B030D-6E8A-4147-A177-3AD203B41FA5}">
                      <a16:colId xmlns:a16="http://schemas.microsoft.com/office/drawing/2014/main" val="3311483991"/>
                    </a:ext>
                  </a:extLst>
                </a:gridCol>
                <a:gridCol w="4933386">
                  <a:extLst>
                    <a:ext uri="{9D8B030D-6E8A-4147-A177-3AD203B41FA5}">
                      <a16:colId xmlns:a16="http://schemas.microsoft.com/office/drawing/2014/main" val="1494370517"/>
                    </a:ext>
                  </a:extLst>
                </a:gridCol>
              </a:tblGrid>
              <a:tr h="246491">
                <a:tc>
                  <a:txBody>
                    <a:bodyPr/>
                    <a:lstStyle/>
                    <a:p>
                      <a:pPr algn="ctr"/>
                      <a:r>
                        <a:rPr lang="en-US" sz="4800" b="1" dirty="0">
                          <a:solidFill>
                            <a:schemeClr val="tx1"/>
                          </a:solidFill>
                          <a:latin typeface="Helvetica" pitchFamily="2" charset="0"/>
                        </a:rPr>
                        <a:t>Type</a:t>
                      </a:r>
                      <a:r>
                        <a:rPr lang="en-US" sz="4800" b="0" dirty="0">
                          <a:solidFill>
                            <a:schemeClr val="tx1"/>
                          </a:solidFill>
                          <a:latin typeface="Helvetica" pitchFamily="2" charset="0"/>
                        </a:rPr>
                        <a:t>: 9</a:t>
                      </a:r>
                    </a:p>
                  </a:txBody>
                  <a:tcPr marL="182880" marR="182880" marT="91440" marB="91440">
                    <a:solidFill>
                      <a:schemeClr val="bg2">
                        <a:lumMod val="90000"/>
                      </a:schemeClr>
                    </a:solidFill>
                  </a:tcPr>
                </a:tc>
                <a:tc>
                  <a:txBody>
                    <a:bodyPr/>
                    <a:lstStyle/>
                    <a:p>
                      <a:pPr algn="ctr"/>
                      <a:r>
                        <a:rPr lang="en-US" sz="4800" b="1" dirty="0">
                          <a:solidFill>
                            <a:schemeClr val="tx1"/>
                          </a:solidFill>
                          <a:latin typeface="Helvetica" pitchFamily="2" charset="0"/>
                        </a:rPr>
                        <a:t>Code</a:t>
                      </a:r>
                      <a:r>
                        <a:rPr lang="en-US" sz="4800" b="0" dirty="0">
                          <a:solidFill>
                            <a:schemeClr val="tx1"/>
                          </a:solidFill>
                          <a:latin typeface="Helvetica" pitchFamily="2" charset="0"/>
                        </a:rPr>
                        <a:t>: 0</a:t>
                      </a:r>
                    </a:p>
                  </a:txBody>
                  <a:tcPr marL="182880" marR="182880" marT="91440" marB="91440">
                    <a:solidFill>
                      <a:schemeClr val="bg2">
                        <a:lumMod val="90000"/>
                      </a:schemeClr>
                    </a:solidFill>
                  </a:tcPr>
                </a:tc>
                <a:tc>
                  <a:txBody>
                    <a:bodyPr/>
                    <a:lstStyle/>
                    <a:p>
                      <a:pPr algn="ctr"/>
                      <a:r>
                        <a:rPr lang="en-US" sz="4800" b="1" dirty="0">
                          <a:solidFill>
                            <a:schemeClr val="tx1"/>
                          </a:solidFill>
                          <a:latin typeface="Helvetica" pitchFamily="2" charset="0"/>
                        </a:rPr>
                        <a:t>Checksum</a:t>
                      </a:r>
                    </a:p>
                  </a:txBody>
                  <a:tcPr marL="182880" marR="182880" marT="91440" marB="91440">
                    <a:solidFill>
                      <a:schemeClr val="bg2">
                        <a:lumMod val="90000"/>
                      </a:schemeClr>
                    </a:solidFill>
                  </a:tcPr>
                </a:tc>
                <a:extLst>
                  <a:ext uri="{0D108BD9-81ED-4DB2-BD59-A6C34878D82A}">
                    <a16:rowId xmlns:a16="http://schemas.microsoft.com/office/drawing/2014/main" val="333930748"/>
                  </a:ext>
                </a:extLst>
              </a:tr>
              <a:tr h="1608525">
                <a:tc>
                  <a:txBody>
                    <a:bodyPr/>
                    <a:lstStyle/>
                    <a:p>
                      <a:pPr algn="ctr"/>
                      <a:r>
                        <a:rPr lang="en-US" sz="4800" b="1" dirty="0">
                          <a:solidFill>
                            <a:schemeClr val="tx1"/>
                          </a:solidFill>
                          <a:latin typeface="Helvetica" pitchFamily="2" charset="0"/>
                        </a:rPr>
                        <a:t>Number</a:t>
                      </a:r>
                      <a:r>
                        <a:rPr lang="en-US" sz="4800" b="0" dirty="0">
                          <a:solidFill>
                            <a:schemeClr val="tx1"/>
                          </a:solidFill>
                          <a:latin typeface="Helvetica" pitchFamily="2" charset="0"/>
                        </a:rPr>
                        <a:t> of addresses</a:t>
                      </a:r>
                    </a:p>
                  </a:txBody>
                  <a:tcPr marL="182880" marR="182880" marT="91440" marB="91440">
                    <a:solidFill>
                      <a:schemeClr val="bg2">
                        <a:lumMod val="90000"/>
                      </a:schemeClr>
                    </a:solidFill>
                  </a:tcPr>
                </a:tc>
                <a:tc>
                  <a:txBody>
                    <a:bodyPr/>
                    <a:lstStyle/>
                    <a:p>
                      <a:pPr algn="ctr"/>
                      <a:r>
                        <a:rPr lang="en-US" sz="4800" b="1" dirty="0">
                          <a:solidFill>
                            <a:schemeClr val="tx1"/>
                          </a:solidFill>
                          <a:latin typeface="Helvetica" pitchFamily="2" charset="0"/>
                        </a:rPr>
                        <a:t>Address</a:t>
                      </a:r>
                      <a:r>
                        <a:rPr lang="en-US" sz="4800" b="0" dirty="0">
                          <a:solidFill>
                            <a:schemeClr val="tx1"/>
                          </a:solidFill>
                          <a:latin typeface="Helvetica" pitchFamily="2" charset="0"/>
                        </a:rPr>
                        <a:t> entry size</a:t>
                      </a:r>
                    </a:p>
                  </a:txBody>
                  <a:tcPr marL="182880" marR="182880" marT="91440" marB="91440">
                    <a:solidFill>
                      <a:schemeClr val="bg2">
                        <a:lumMod val="90000"/>
                      </a:schemeClr>
                    </a:solidFill>
                  </a:tcPr>
                </a:tc>
                <a:tc>
                  <a:txBody>
                    <a:bodyPr/>
                    <a:lstStyle/>
                    <a:p>
                      <a:pPr algn="ctr"/>
                      <a:r>
                        <a:rPr lang="en-US" sz="4800" b="1" dirty="0">
                          <a:solidFill>
                            <a:schemeClr val="tx1"/>
                          </a:solidFill>
                          <a:latin typeface="Helvetica" pitchFamily="2" charset="0"/>
                        </a:rPr>
                        <a:t>Lifetime</a:t>
                      </a:r>
                    </a:p>
                  </a:txBody>
                  <a:tcPr marL="182880" marR="182880" marT="91440" marB="91440">
                    <a:solidFill>
                      <a:schemeClr val="bg2">
                        <a:lumMod val="90000"/>
                      </a:schemeClr>
                    </a:solidFill>
                  </a:tcPr>
                </a:tc>
                <a:extLst>
                  <a:ext uri="{0D108BD9-81ED-4DB2-BD59-A6C34878D82A}">
                    <a16:rowId xmlns:a16="http://schemas.microsoft.com/office/drawing/2014/main" val="1063199911"/>
                  </a:ext>
                </a:extLst>
              </a:tr>
              <a:tr h="811691">
                <a:tc gridSpan="3">
                  <a:txBody>
                    <a:bodyPr/>
                    <a:lstStyle/>
                    <a:p>
                      <a:pPr algn="ctr"/>
                      <a:r>
                        <a:rPr lang="en-US" sz="4800" b="0" dirty="0">
                          <a:solidFill>
                            <a:schemeClr val="tx1"/>
                          </a:solidFill>
                          <a:latin typeface="Helvetica" pitchFamily="2" charset="0"/>
                        </a:rPr>
                        <a:t>Router Address 1</a:t>
                      </a:r>
                    </a:p>
                  </a:txBody>
                  <a:tcPr marL="182880" marR="182880" marT="91440" marB="91440">
                    <a:solidFill>
                      <a:schemeClr val="bg1">
                        <a:lumMod val="95000"/>
                      </a:schemeClr>
                    </a:solidFill>
                  </a:tcPr>
                </a:tc>
                <a:tc hMerge="1">
                  <a:txBody>
                    <a:bodyPr/>
                    <a:lstStyle/>
                    <a:p>
                      <a:pPr algn="ctr"/>
                      <a:endParaRPr lang="en-US" b="1" dirty="0">
                        <a:solidFill>
                          <a:schemeClr val="tx1"/>
                        </a:solidFill>
                      </a:endParaRPr>
                    </a:p>
                  </a:txBody>
                  <a:tcPr>
                    <a:solidFill>
                      <a:schemeClr val="bg2">
                        <a:lumMod val="90000"/>
                      </a:schemeClr>
                    </a:solidFill>
                  </a:tcPr>
                </a:tc>
                <a:tc hMerge="1">
                  <a:txBody>
                    <a:bodyPr/>
                    <a:lstStyle/>
                    <a:p>
                      <a:pPr algn="ctr"/>
                      <a:endParaRPr lang="en-US" b="1" dirty="0">
                        <a:solidFill>
                          <a:schemeClr val="tx1"/>
                        </a:solidFill>
                      </a:endParaRPr>
                    </a:p>
                  </a:txBody>
                  <a:tcPr>
                    <a:solidFill>
                      <a:schemeClr val="bg2">
                        <a:lumMod val="90000"/>
                      </a:schemeClr>
                    </a:solidFill>
                  </a:tcPr>
                </a:tc>
                <a:extLst>
                  <a:ext uri="{0D108BD9-81ED-4DB2-BD59-A6C34878D82A}">
                    <a16:rowId xmlns:a16="http://schemas.microsoft.com/office/drawing/2014/main" val="2131028132"/>
                  </a:ext>
                </a:extLst>
              </a:tr>
              <a:tr h="909662">
                <a:tc gridSpan="3">
                  <a:txBody>
                    <a:bodyPr/>
                    <a:lstStyle/>
                    <a:p>
                      <a:pPr algn="ctr"/>
                      <a:r>
                        <a:rPr lang="en-US" sz="4800" b="0" dirty="0">
                          <a:solidFill>
                            <a:schemeClr val="tx1"/>
                          </a:solidFill>
                          <a:latin typeface="Helvetica" pitchFamily="2" charset="0"/>
                        </a:rPr>
                        <a:t>Address Preference 1</a:t>
                      </a:r>
                    </a:p>
                  </a:txBody>
                  <a:tcPr marL="182880" marR="182880" marT="91440" marB="91440">
                    <a:solidFill>
                      <a:schemeClr val="bg2">
                        <a:lumMod val="90000"/>
                      </a:schemeClr>
                    </a:solidFill>
                  </a:tcPr>
                </a:tc>
                <a:tc hMerge="1">
                  <a:txBody>
                    <a:bodyPr/>
                    <a:lstStyle/>
                    <a:p>
                      <a:pPr algn="ctr"/>
                      <a:endParaRPr lang="en-US" b="1">
                        <a:solidFill>
                          <a:schemeClr val="tx1"/>
                        </a:solidFill>
                      </a:endParaRPr>
                    </a:p>
                  </a:txBody>
                  <a:tcPr>
                    <a:solidFill>
                      <a:schemeClr val="bg2">
                        <a:lumMod val="90000"/>
                      </a:schemeClr>
                    </a:solidFill>
                  </a:tcPr>
                </a:tc>
                <a:tc hMerge="1">
                  <a:txBody>
                    <a:bodyPr/>
                    <a:lstStyle/>
                    <a:p>
                      <a:pPr algn="ctr"/>
                      <a:endParaRPr lang="en-US" b="1" dirty="0">
                        <a:solidFill>
                          <a:schemeClr val="tx1"/>
                        </a:solidFill>
                      </a:endParaRPr>
                    </a:p>
                  </a:txBody>
                  <a:tcPr>
                    <a:solidFill>
                      <a:schemeClr val="bg2">
                        <a:lumMod val="90000"/>
                      </a:schemeClr>
                    </a:solidFill>
                  </a:tcPr>
                </a:tc>
                <a:extLst>
                  <a:ext uri="{0D108BD9-81ED-4DB2-BD59-A6C34878D82A}">
                    <a16:rowId xmlns:a16="http://schemas.microsoft.com/office/drawing/2014/main" val="1469771371"/>
                  </a:ext>
                </a:extLst>
              </a:tr>
              <a:tr h="844348">
                <a:tc gridSpan="3">
                  <a:txBody>
                    <a:bodyPr/>
                    <a:lstStyle/>
                    <a:p>
                      <a:pPr algn="ctr"/>
                      <a:r>
                        <a:rPr lang="en-US" sz="4800" b="0" dirty="0">
                          <a:solidFill>
                            <a:schemeClr val="tx1"/>
                          </a:solidFill>
                          <a:latin typeface="Helvetica" pitchFamily="2" charset="0"/>
                        </a:rPr>
                        <a:t>Router Address 2</a:t>
                      </a:r>
                    </a:p>
                  </a:txBody>
                  <a:tcPr marL="182880" marR="182880" marT="91440" marB="91440">
                    <a:solidFill>
                      <a:schemeClr val="bg1">
                        <a:lumMod val="95000"/>
                      </a:schemeClr>
                    </a:solidFill>
                  </a:tcPr>
                </a:tc>
                <a:tc hMerge="1">
                  <a:txBody>
                    <a:bodyPr/>
                    <a:lstStyle/>
                    <a:p>
                      <a:pPr algn="ctr"/>
                      <a:endParaRPr lang="en-US" b="1" dirty="0">
                        <a:solidFill>
                          <a:schemeClr val="tx1"/>
                        </a:solidFill>
                      </a:endParaRPr>
                    </a:p>
                  </a:txBody>
                  <a:tcPr>
                    <a:solidFill>
                      <a:schemeClr val="bg2">
                        <a:lumMod val="90000"/>
                      </a:schemeClr>
                    </a:solidFill>
                  </a:tcPr>
                </a:tc>
                <a:tc hMerge="1">
                  <a:txBody>
                    <a:bodyPr/>
                    <a:lstStyle/>
                    <a:p>
                      <a:pPr algn="ctr"/>
                      <a:endParaRPr lang="en-US" b="1" dirty="0">
                        <a:solidFill>
                          <a:schemeClr val="tx1"/>
                        </a:solidFill>
                      </a:endParaRPr>
                    </a:p>
                  </a:txBody>
                  <a:tcPr>
                    <a:solidFill>
                      <a:schemeClr val="bg2">
                        <a:lumMod val="90000"/>
                      </a:schemeClr>
                    </a:solidFill>
                  </a:tcPr>
                </a:tc>
                <a:extLst>
                  <a:ext uri="{0D108BD9-81ED-4DB2-BD59-A6C34878D82A}">
                    <a16:rowId xmlns:a16="http://schemas.microsoft.com/office/drawing/2014/main" val="3401481057"/>
                  </a:ext>
                </a:extLst>
              </a:tr>
              <a:tr h="942319">
                <a:tc gridSpan="3">
                  <a:txBody>
                    <a:bodyPr/>
                    <a:lstStyle/>
                    <a:p>
                      <a:pPr algn="ctr"/>
                      <a:r>
                        <a:rPr lang="en-US" sz="4800" b="0" dirty="0">
                          <a:solidFill>
                            <a:schemeClr val="tx1"/>
                          </a:solidFill>
                          <a:latin typeface="Helvetica" pitchFamily="2" charset="0"/>
                        </a:rPr>
                        <a:t>Address Preference 2</a:t>
                      </a:r>
                    </a:p>
                  </a:txBody>
                  <a:tcPr marL="182880" marR="182880" marT="91440" marB="91440">
                    <a:solidFill>
                      <a:schemeClr val="bg2">
                        <a:lumMod val="90000"/>
                      </a:schemeClr>
                    </a:solidFill>
                  </a:tcPr>
                </a:tc>
                <a:tc hMerge="1">
                  <a:txBody>
                    <a:bodyPr/>
                    <a:lstStyle/>
                    <a:p>
                      <a:pPr algn="ctr"/>
                      <a:endParaRPr lang="en-US" b="1" dirty="0">
                        <a:solidFill>
                          <a:schemeClr val="tx1"/>
                        </a:solidFill>
                      </a:endParaRPr>
                    </a:p>
                  </a:txBody>
                  <a:tcPr>
                    <a:solidFill>
                      <a:schemeClr val="bg2">
                        <a:lumMod val="90000"/>
                      </a:schemeClr>
                    </a:solidFill>
                  </a:tcPr>
                </a:tc>
                <a:tc hMerge="1">
                  <a:txBody>
                    <a:bodyPr/>
                    <a:lstStyle/>
                    <a:p>
                      <a:pPr algn="ctr"/>
                      <a:endParaRPr lang="en-US" b="1" dirty="0">
                        <a:solidFill>
                          <a:schemeClr val="tx1"/>
                        </a:solidFill>
                      </a:endParaRPr>
                    </a:p>
                  </a:txBody>
                  <a:tcPr>
                    <a:solidFill>
                      <a:schemeClr val="bg2">
                        <a:lumMod val="90000"/>
                      </a:schemeClr>
                    </a:solidFill>
                  </a:tcPr>
                </a:tc>
                <a:extLst>
                  <a:ext uri="{0D108BD9-81ED-4DB2-BD59-A6C34878D82A}">
                    <a16:rowId xmlns:a16="http://schemas.microsoft.com/office/drawing/2014/main" val="3115087711"/>
                  </a:ext>
                </a:extLst>
              </a:tr>
              <a:tr h="816429">
                <a:tc gridSpan="3">
                  <a:txBody>
                    <a:bodyPr/>
                    <a:lstStyle/>
                    <a:p>
                      <a:pPr algn="ctr"/>
                      <a:r>
                        <a:rPr lang="en-US" sz="4800" b="0" dirty="0">
                          <a:solidFill>
                            <a:schemeClr val="tx1"/>
                          </a:solidFill>
                          <a:latin typeface="Helvetica" pitchFamily="2" charset="0"/>
                        </a:rPr>
                        <a:t>…..</a:t>
                      </a:r>
                    </a:p>
                  </a:txBody>
                  <a:tcPr marL="182880" marR="182880" marT="91440" marB="91440">
                    <a:solidFill>
                      <a:schemeClr val="bg1">
                        <a:lumMod val="95000"/>
                      </a:schemeClr>
                    </a:solidFill>
                  </a:tcPr>
                </a:tc>
                <a:tc hMerge="1">
                  <a:txBody>
                    <a:bodyPr/>
                    <a:lstStyle/>
                    <a:p>
                      <a:pPr algn="ctr"/>
                      <a:endParaRPr lang="en-US" b="1" dirty="0">
                        <a:solidFill>
                          <a:schemeClr val="tx1"/>
                        </a:solidFill>
                      </a:endParaRPr>
                    </a:p>
                  </a:txBody>
                  <a:tcPr>
                    <a:solidFill>
                      <a:schemeClr val="bg2">
                        <a:lumMod val="90000"/>
                      </a:schemeClr>
                    </a:solidFill>
                  </a:tcPr>
                </a:tc>
                <a:tc hMerge="1">
                  <a:txBody>
                    <a:bodyPr/>
                    <a:lstStyle/>
                    <a:p>
                      <a:pPr algn="ctr"/>
                      <a:endParaRPr lang="en-US" b="1" dirty="0">
                        <a:solidFill>
                          <a:schemeClr val="tx1"/>
                        </a:solidFill>
                      </a:endParaRPr>
                    </a:p>
                  </a:txBody>
                  <a:tcPr>
                    <a:solidFill>
                      <a:schemeClr val="bg2">
                        <a:lumMod val="90000"/>
                      </a:schemeClr>
                    </a:solidFill>
                  </a:tcPr>
                </a:tc>
                <a:extLst>
                  <a:ext uri="{0D108BD9-81ED-4DB2-BD59-A6C34878D82A}">
                    <a16:rowId xmlns:a16="http://schemas.microsoft.com/office/drawing/2014/main" val="534790366"/>
                  </a:ext>
                </a:extLst>
              </a:tr>
            </a:tbl>
          </a:graphicData>
        </a:graphic>
      </p:graphicFrame>
      <p:grpSp>
        <p:nvGrpSpPr>
          <p:cNvPr id="46" name="Group 45">
            <a:extLst>
              <a:ext uri="{FF2B5EF4-FFF2-40B4-BE49-F238E27FC236}">
                <a16:creationId xmlns:a16="http://schemas.microsoft.com/office/drawing/2014/main" id="{C80F9614-012B-E7DC-8DF9-F4856D62DD8A}"/>
              </a:ext>
            </a:extLst>
          </p:cNvPr>
          <p:cNvGrpSpPr/>
          <p:nvPr/>
        </p:nvGrpSpPr>
        <p:grpSpPr>
          <a:xfrm>
            <a:off x="16556880" y="6038412"/>
            <a:ext cx="6802584" cy="4524315"/>
            <a:chOff x="11404958" y="14663058"/>
            <a:chExt cx="6802584" cy="4524315"/>
          </a:xfrm>
        </p:grpSpPr>
        <p:sp>
          <p:nvSpPr>
            <p:cNvPr id="44" name="Rectangle 43">
              <a:extLst>
                <a:ext uri="{FF2B5EF4-FFF2-40B4-BE49-F238E27FC236}">
                  <a16:creationId xmlns:a16="http://schemas.microsoft.com/office/drawing/2014/main" id="{CC61703B-9DE0-8806-EBCA-F90C818E4618}"/>
                </a:ext>
              </a:extLst>
            </p:cNvPr>
            <p:cNvSpPr/>
            <p:nvPr/>
          </p:nvSpPr>
          <p:spPr>
            <a:xfrm>
              <a:off x="11429775" y="14695715"/>
              <a:ext cx="3657825" cy="555171"/>
            </a:xfrm>
            <a:prstGeom prst="rect">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5" name="Rectangle 44">
              <a:extLst>
                <a:ext uri="{FF2B5EF4-FFF2-40B4-BE49-F238E27FC236}">
                  <a16:creationId xmlns:a16="http://schemas.microsoft.com/office/drawing/2014/main" id="{7F5396DA-AFD7-CE82-C71A-FF71B861420C}"/>
                </a:ext>
              </a:extLst>
            </p:cNvPr>
            <p:cNvSpPr/>
            <p:nvPr/>
          </p:nvSpPr>
          <p:spPr>
            <a:xfrm>
              <a:off x="11480991" y="16370044"/>
              <a:ext cx="4547972" cy="555171"/>
            </a:xfrm>
            <a:prstGeom prst="rect">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2" name="TextBox 31">
              <a:extLst>
                <a:ext uri="{FF2B5EF4-FFF2-40B4-BE49-F238E27FC236}">
                  <a16:creationId xmlns:a16="http://schemas.microsoft.com/office/drawing/2014/main" id="{58B5F718-0AC0-CE11-A924-A02013DB7C9E}"/>
                </a:ext>
              </a:extLst>
            </p:cNvPr>
            <p:cNvSpPr txBox="1"/>
            <p:nvPr/>
          </p:nvSpPr>
          <p:spPr>
            <a:xfrm>
              <a:off x="11404958" y="14663058"/>
              <a:ext cx="6802584" cy="4524315"/>
            </a:xfrm>
            <a:prstGeom prst="rect">
              <a:avLst/>
            </a:prstGeom>
            <a:noFill/>
          </p:spPr>
          <p:txBody>
            <a:bodyPr wrap="square" rtlCol="0">
              <a:spAutoFit/>
            </a:bodyPr>
            <a:lstStyle/>
            <a:p>
              <a:pPr defTabSz="1828800" hangingPunct="1">
                <a:lnSpc>
                  <a:spcPct val="100000"/>
                </a:lnSpc>
                <a:spcBef>
                  <a:spcPts val="0"/>
                </a:spcBef>
              </a:pPr>
              <a:r>
                <a:rPr lang="en-US" sz="3600" b="1" kern="1200" dirty="0">
                  <a:solidFill>
                    <a:prstClr val="black"/>
                  </a:solidFill>
                  <a:latin typeface="Helvetica" pitchFamily="2" charset="0"/>
                  <a:ea typeface="+mn-ea"/>
                  <a:cs typeface="+mn-cs"/>
                </a:rPr>
                <a:t>Router Address</a:t>
              </a:r>
              <a:r>
                <a:rPr lang="en-US" sz="3600" kern="1200" dirty="0">
                  <a:solidFill>
                    <a:prstClr val="black"/>
                  </a:solidFill>
                  <a:latin typeface="Helvetica" pitchFamily="2" charset="0"/>
                  <a:ea typeface="+mn-ea"/>
                  <a:cs typeface="+mn-cs"/>
                </a:rPr>
                <a:t>: The address of the router</a:t>
              </a:r>
            </a:p>
            <a:p>
              <a:pPr defTabSz="1828800" hangingPunct="1">
                <a:lnSpc>
                  <a:spcPct val="100000"/>
                </a:lnSpc>
                <a:spcBef>
                  <a:spcPts val="0"/>
                </a:spcBef>
              </a:pPr>
              <a:endParaRPr lang="en-US" sz="3600" kern="1200" dirty="0">
                <a:solidFill>
                  <a:prstClr val="black"/>
                </a:solidFill>
                <a:latin typeface="Helvetica" pitchFamily="2" charset="0"/>
                <a:ea typeface="+mn-ea"/>
                <a:cs typeface="+mn-cs"/>
              </a:endParaRPr>
            </a:p>
            <a:p>
              <a:pPr defTabSz="1828800" hangingPunct="1">
                <a:lnSpc>
                  <a:spcPct val="100000"/>
                </a:lnSpc>
                <a:spcBef>
                  <a:spcPts val="0"/>
                </a:spcBef>
              </a:pPr>
              <a:r>
                <a:rPr lang="en-US" sz="3600" b="1" kern="1200" dirty="0">
                  <a:solidFill>
                    <a:prstClr val="black"/>
                  </a:solidFill>
                  <a:latin typeface="Helvetica" pitchFamily="2" charset="0"/>
                  <a:ea typeface="+mn-ea"/>
                  <a:cs typeface="+mn-cs"/>
                </a:rPr>
                <a:t>Address Preference</a:t>
              </a:r>
              <a:r>
                <a:rPr lang="en-US" sz="3600" kern="1200" dirty="0">
                  <a:solidFill>
                    <a:prstClr val="black"/>
                  </a:solidFill>
                  <a:latin typeface="Helvetica" pitchFamily="2" charset="0"/>
                  <a:ea typeface="+mn-ea"/>
                  <a:cs typeface="+mn-cs"/>
                </a:rPr>
                <a:t>: It is used to define the ranking of the router. Address preference level 0 means that that router is selected as the default router.</a:t>
              </a:r>
            </a:p>
          </p:txBody>
        </p:sp>
      </p:grpSp>
      <p:grpSp>
        <p:nvGrpSpPr>
          <p:cNvPr id="40" name="Group 39">
            <a:extLst>
              <a:ext uri="{FF2B5EF4-FFF2-40B4-BE49-F238E27FC236}">
                <a16:creationId xmlns:a16="http://schemas.microsoft.com/office/drawing/2014/main" id="{2E98B367-7173-56D0-2A90-7CFFC21C8961}"/>
              </a:ext>
            </a:extLst>
          </p:cNvPr>
          <p:cNvGrpSpPr/>
          <p:nvPr/>
        </p:nvGrpSpPr>
        <p:grpSpPr>
          <a:xfrm>
            <a:off x="5975940" y="4717514"/>
            <a:ext cx="12888484" cy="6644076"/>
            <a:chOff x="5975940" y="4282360"/>
            <a:chExt cx="12888484" cy="6644076"/>
          </a:xfrm>
        </p:grpSpPr>
        <p:cxnSp>
          <p:nvCxnSpPr>
            <p:cNvPr id="22" name="Straight Connector 21">
              <a:extLst>
                <a:ext uri="{FF2B5EF4-FFF2-40B4-BE49-F238E27FC236}">
                  <a16:creationId xmlns:a16="http://schemas.microsoft.com/office/drawing/2014/main" id="{3A51B9EF-C3B7-BC67-B078-D1BDB55408FC}"/>
                </a:ext>
              </a:extLst>
            </p:cNvPr>
            <p:cNvCxnSpPr/>
            <p:nvPr/>
          </p:nvCxnSpPr>
          <p:spPr>
            <a:xfrm>
              <a:off x="12162226" y="7635246"/>
              <a:ext cx="0" cy="1468584"/>
            </a:xfrm>
            <a:prstGeom prst="line">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23" name="Connector: Elbow 38">
              <a:extLst>
                <a:ext uri="{FF2B5EF4-FFF2-40B4-BE49-F238E27FC236}">
                  <a16:creationId xmlns:a16="http://schemas.microsoft.com/office/drawing/2014/main" id="{6DBD57DF-46A4-2A4E-D33C-23F445F72078}"/>
                </a:ext>
              </a:extLst>
            </p:cNvPr>
            <p:cNvCxnSpPr>
              <a:cxnSpLocks/>
            </p:cNvCxnSpPr>
            <p:nvPr/>
          </p:nvCxnSpPr>
          <p:spPr>
            <a:xfrm flipV="1">
              <a:off x="12162226" y="8917843"/>
              <a:ext cx="5169408" cy="184666"/>
            </a:xfrm>
            <a:prstGeom prst="bentConnector4">
              <a:avLst>
                <a:gd name="adj1" fmla="val 39246"/>
                <a:gd name="adj2" fmla="val 223791"/>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cxnSp>
          <p:nvCxnSpPr>
            <p:cNvPr id="24" name="Connector: Elbow 40">
              <a:extLst>
                <a:ext uri="{FF2B5EF4-FFF2-40B4-BE49-F238E27FC236}">
                  <a16:creationId xmlns:a16="http://schemas.microsoft.com/office/drawing/2014/main" id="{3F3AF6F8-879C-86A2-4F53-5D08D25E1BAD}"/>
                </a:ext>
              </a:extLst>
            </p:cNvPr>
            <p:cNvCxnSpPr>
              <a:cxnSpLocks/>
            </p:cNvCxnSpPr>
            <p:nvPr/>
          </p:nvCxnSpPr>
          <p:spPr>
            <a:xfrm rot="10800000">
              <a:off x="7084537" y="8733178"/>
              <a:ext cx="5077697" cy="369331"/>
            </a:xfrm>
            <a:prstGeom prst="bentConnector4">
              <a:avLst>
                <a:gd name="adj1" fmla="val 39052"/>
                <a:gd name="adj2" fmla="val 161896"/>
              </a:avLst>
            </a:prstGeom>
            <a:ln w="28575">
              <a:solidFill>
                <a:srgbClr val="FF2439"/>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987B3E52-8D6A-C2BE-D3B9-2C9C3B1AA1CF}"/>
                </a:ext>
              </a:extLst>
            </p:cNvPr>
            <p:cNvGrpSpPr/>
            <p:nvPr/>
          </p:nvGrpSpPr>
          <p:grpSpPr>
            <a:xfrm>
              <a:off x="11178253" y="4282360"/>
              <a:ext cx="1967945" cy="3280214"/>
              <a:chOff x="18993773" y="4372844"/>
              <a:chExt cx="1879041" cy="3346303"/>
            </a:xfrm>
          </p:grpSpPr>
          <p:grpSp>
            <p:nvGrpSpPr>
              <p:cNvPr id="36" name="Group 35">
                <a:extLst>
                  <a:ext uri="{FF2B5EF4-FFF2-40B4-BE49-F238E27FC236}">
                    <a16:creationId xmlns:a16="http://schemas.microsoft.com/office/drawing/2014/main" id="{3E06B1B0-1F9E-9A4A-E7A6-C668F8AC6336}"/>
                  </a:ext>
                </a:extLst>
              </p:cNvPr>
              <p:cNvGrpSpPr/>
              <p:nvPr/>
            </p:nvGrpSpPr>
            <p:grpSpPr>
              <a:xfrm>
                <a:off x="18993773" y="5131376"/>
                <a:ext cx="1832758" cy="2587771"/>
                <a:chOff x="16953572" y="5144250"/>
                <a:chExt cx="2124635" cy="3192596"/>
              </a:xfrm>
            </p:grpSpPr>
            <p:sp>
              <p:nvSpPr>
                <p:cNvPr id="52" name="Rounded Rectangle 51">
                  <a:extLst>
                    <a:ext uri="{FF2B5EF4-FFF2-40B4-BE49-F238E27FC236}">
                      <a16:creationId xmlns:a16="http://schemas.microsoft.com/office/drawing/2014/main" id="{6CBFE364-DA97-9E27-29B5-09050A5CA922}"/>
                    </a:ext>
                  </a:extLst>
                </p:cNvPr>
                <p:cNvSpPr/>
                <p:nvPr/>
              </p:nvSpPr>
              <p:spPr>
                <a:xfrm>
                  <a:off x="16953572" y="5144250"/>
                  <a:ext cx="2124635" cy="3192596"/>
                </a:xfrm>
                <a:prstGeom prst="roundRect">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3" name="Rectangle 52">
                  <a:extLst>
                    <a:ext uri="{FF2B5EF4-FFF2-40B4-BE49-F238E27FC236}">
                      <a16:creationId xmlns:a16="http://schemas.microsoft.com/office/drawing/2014/main" id="{1F4F7FE0-6B0D-FD37-875A-3628209A6CF5}"/>
                    </a:ext>
                  </a:extLst>
                </p:cNvPr>
                <p:cNvSpPr/>
                <p:nvPr/>
              </p:nvSpPr>
              <p:spPr>
                <a:xfrm>
                  <a:off x="17268128" y="5665694"/>
                  <a:ext cx="1495521" cy="291882"/>
                </a:xfrm>
                <a:prstGeom prst="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4" name="Rectangle 53">
                  <a:extLst>
                    <a:ext uri="{FF2B5EF4-FFF2-40B4-BE49-F238E27FC236}">
                      <a16:creationId xmlns:a16="http://schemas.microsoft.com/office/drawing/2014/main" id="{529E36A5-38B5-DD00-A882-170B4DAB9F61}"/>
                    </a:ext>
                  </a:extLst>
                </p:cNvPr>
                <p:cNvSpPr/>
                <p:nvPr/>
              </p:nvSpPr>
              <p:spPr>
                <a:xfrm>
                  <a:off x="17268127" y="6037835"/>
                  <a:ext cx="1495521" cy="291882"/>
                </a:xfrm>
                <a:prstGeom prst="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5" name="Rectangle 54">
                  <a:extLst>
                    <a:ext uri="{FF2B5EF4-FFF2-40B4-BE49-F238E27FC236}">
                      <a16:creationId xmlns:a16="http://schemas.microsoft.com/office/drawing/2014/main" id="{29C0C0D9-52BF-5747-DF81-62B288EC017E}"/>
                    </a:ext>
                  </a:extLst>
                </p:cNvPr>
                <p:cNvSpPr/>
                <p:nvPr/>
              </p:nvSpPr>
              <p:spPr>
                <a:xfrm>
                  <a:off x="17268126" y="6409976"/>
                  <a:ext cx="1495521" cy="291882"/>
                </a:xfrm>
                <a:prstGeom prst="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6" name="Oval 55">
                  <a:extLst>
                    <a:ext uri="{FF2B5EF4-FFF2-40B4-BE49-F238E27FC236}">
                      <a16:creationId xmlns:a16="http://schemas.microsoft.com/office/drawing/2014/main" id="{B8AB721B-63EE-9EBD-4578-03546371C012}"/>
                    </a:ext>
                  </a:extLst>
                </p:cNvPr>
                <p:cNvSpPr/>
                <p:nvPr/>
              </p:nvSpPr>
              <p:spPr>
                <a:xfrm>
                  <a:off x="17599684" y="7202749"/>
                  <a:ext cx="832404" cy="785388"/>
                </a:xfrm>
                <a:prstGeom prst="ellipse">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7" name="Oval 56">
                  <a:extLst>
                    <a:ext uri="{FF2B5EF4-FFF2-40B4-BE49-F238E27FC236}">
                      <a16:creationId xmlns:a16="http://schemas.microsoft.com/office/drawing/2014/main" id="{118449CF-EEF2-3293-8D1F-CB05FE9AD05E}"/>
                    </a:ext>
                  </a:extLst>
                </p:cNvPr>
                <p:cNvSpPr>
                  <a:spLocks noChangeAspect="1"/>
                </p:cNvSpPr>
                <p:nvPr/>
              </p:nvSpPr>
              <p:spPr>
                <a:xfrm>
                  <a:off x="17729723" y="7332869"/>
                  <a:ext cx="572326" cy="540000"/>
                </a:xfrm>
                <a:prstGeom prst="ellipse">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62" name="TextBox 61">
                <a:extLst>
                  <a:ext uri="{FF2B5EF4-FFF2-40B4-BE49-F238E27FC236}">
                    <a16:creationId xmlns:a16="http://schemas.microsoft.com/office/drawing/2014/main" id="{74CD3D4C-47D7-B770-FEB4-4DF53E6A2329}"/>
                  </a:ext>
                </a:extLst>
              </p:cNvPr>
              <p:cNvSpPr txBox="1"/>
              <p:nvPr/>
            </p:nvSpPr>
            <p:spPr>
              <a:xfrm>
                <a:off x="18993773" y="4372844"/>
                <a:ext cx="1879041" cy="705065"/>
              </a:xfrm>
              <a:prstGeom prst="rect">
                <a:avLst/>
              </a:prstGeom>
              <a:noFill/>
            </p:spPr>
            <p:txBody>
              <a:bodyPr wrap="none" rtlCol="0">
                <a:spAutoFit/>
              </a:bodyPr>
              <a:lstStyle/>
              <a:p>
                <a:r>
                  <a:rPr lang="en-BY">
                    <a:latin typeface="Helvetica" pitchFamily="2" charset="0"/>
                  </a:rPr>
                  <a:t>Host A</a:t>
                </a:r>
              </a:p>
            </p:txBody>
          </p:sp>
        </p:grpSp>
        <p:grpSp>
          <p:nvGrpSpPr>
            <p:cNvPr id="3" name="Group 2">
              <a:extLst>
                <a:ext uri="{FF2B5EF4-FFF2-40B4-BE49-F238E27FC236}">
                  <a16:creationId xmlns:a16="http://schemas.microsoft.com/office/drawing/2014/main" id="{D5268DC4-EF1C-A96C-EB5C-93F80ACB3BFC}"/>
                </a:ext>
              </a:extLst>
            </p:cNvPr>
            <p:cNvGrpSpPr/>
            <p:nvPr/>
          </p:nvGrpSpPr>
          <p:grpSpPr>
            <a:xfrm>
              <a:off x="5975940" y="9029292"/>
              <a:ext cx="2412840" cy="1897144"/>
              <a:chOff x="9985251" y="10723193"/>
              <a:chExt cx="2412840" cy="1897144"/>
            </a:xfrm>
          </p:grpSpPr>
          <p:grpSp>
            <p:nvGrpSpPr>
              <p:cNvPr id="3082" name="Group 3081">
                <a:extLst>
                  <a:ext uri="{FF2B5EF4-FFF2-40B4-BE49-F238E27FC236}">
                    <a16:creationId xmlns:a16="http://schemas.microsoft.com/office/drawing/2014/main" id="{CB4E19EF-87CD-E252-BFF8-84B7187118F5}"/>
                  </a:ext>
                </a:extLst>
              </p:cNvPr>
              <p:cNvGrpSpPr/>
              <p:nvPr/>
            </p:nvGrpSpPr>
            <p:grpSpPr>
              <a:xfrm>
                <a:off x="10344941" y="11460251"/>
                <a:ext cx="1596788" cy="1160086"/>
                <a:chOff x="6277970" y="9744475"/>
                <a:chExt cx="1596788" cy="1160086"/>
              </a:xfrm>
            </p:grpSpPr>
            <p:grpSp>
              <p:nvGrpSpPr>
                <p:cNvPr id="3075" name="Group 3074">
                  <a:extLst>
                    <a:ext uri="{FF2B5EF4-FFF2-40B4-BE49-F238E27FC236}">
                      <a16:creationId xmlns:a16="http://schemas.microsoft.com/office/drawing/2014/main" id="{F8711349-7B45-CA0C-CC3E-014EAD79E305}"/>
                    </a:ext>
                  </a:extLst>
                </p:cNvPr>
                <p:cNvGrpSpPr/>
                <p:nvPr/>
              </p:nvGrpSpPr>
              <p:grpSpPr>
                <a:xfrm>
                  <a:off x="6277970" y="9744476"/>
                  <a:ext cx="1596788" cy="1160085"/>
                  <a:chOff x="6277970" y="9744476"/>
                  <a:chExt cx="1596788" cy="1160085"/>
                </a:xfrm>
              </p:grpSpPr>
              <p:sp>
                <p:nvSpPr>
                  <p:cNvPr id="3072" name="Rectangle 3071">
                    <a:extLst>
                      <a:ext uri="{FF2B5EF4-FFF2-40B4-BE49-F238E27FC236}">
                        <a16:creationId xmlns:a16="http://schemas.microsoft.com/office/drawing/2014/main" id="{D00DEF57-68A3-C4A0-A3B5-8B3CA688CAB6}"/>
                      </a:ext>
                    </a:extLst>
                  </p:cNvPr>
                  <p:cNvSpPr/>
                  <p:nvPr/>
                </p:nvSpPr>
                <p:spPr>
                  <a:xfrm>
                    <a:off x="6277970" y="10543338"/>
                    <a:ext cx="1596788" cy="361223"/>
                  </a:xfrm>
                  <a:prstGeom prst="rect">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073" name="Oval 3072">
                    <a:extLst>
                      <a:ext uri="{FF2B5EF4-FFF2-40B4-BE49-F238E27FC236}">
                        <a16:creationId xmlns:a16="http://schemas.microsoft.com/office/drawing/2014/main" id="{0F3405DA-3ECF-3A3F-1215-A131695CAC90}"/>
                      </a:ext>
                    </a:extLst>
                  </p:cNvPr>
                  <p:cNvSpPr/>
                  <p:nvPr/>
                </p:nvSpPr>
                <p:spPr>
                  <a:xfrm>
                    <a:off x="6443392" y="9784212"/>
                    <a:ext cx="110830" cy="1001663"/>
                  </a:xfrm>
                  <a:prstGeom prst="ellipse">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074" name="Oval 3073">
                    <a:extLst>
                      <a:ext uri="{FF2B5EF4-FFF2-40B4-BE49-F238E27FC236}">
                        <a16:creationId xmlns:a16="http://schemas.microsoft.com/office/drawing/2014/main" id="{60F1D932-635B-F7D1-3588-1D71E2CE5277}"/>
                      </a:ext>
                    </a:extLst>
                  </p:cNvPr>
                  <p:cNvSpPr/>
                  <p:nvPr/>
                </p:nvSpPr>
                <p:spPr>
                  <a:xfrm>
                    <a:off x="7598707" y="9744476"/>
                    <a:ext cx="110830" cy="1001663"/>
                  </a:xfrm>
                  <a:prstGeom prst="ellipse">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3076" name="Block Arc 3075">
                  <a:extLst>
                    <a:ext uri="{FF2B5EF4-FFF2-40B4-BE49-F238E27FC236}">
                      <a16:creationId xmlns:a16="http://schemas.microsoft.com/office/drawing/2014/main" id="{0A3F466F-5332-6CCC-BAF6-6B09219D38E3}"/>
                    </a:ext>
                  </a:extLst>
                </p:cNvPr>
                <p:cNvSpPr/>
                <p:nvPr/>
              </p:nvSpPr>
              <p:spPr>
                <a:xfrm>
                  <a:off x="6969040" y="10040520"/>
                  <a:ext cx="214648" cy="210522"/>
                </a:xfrm>
                <a:prstGeom prst="blockArc">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3077" name="Block Arc 3076">
                  <a:extLst>
                    <a:ext uri="{FF2B5EF4-FFF2-40B4-BE49-F238E27FC236}">
                      <a16:creationId xmlns:a16="http://schemas.microsoft.com/office/drawing/2014/main" id="{26C02690-C859-3B10-C8C7-F2FEC7F5285A}"/>
                    </a:ext>
                  </a:extLst>
                </p:cNvPr>
                <p:cNvSpPr/>
                <p:nvPr/>
              </p:nvSpPr>
              <p:spPr>
                <a:xfrm>
                  <a:off x="6847268" y="9901371"/>
                  <a:ext cx="476518" cy="317678"/>
                </a:xfrm>
                <a:prstGeom prst="blockArc">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3079" name="Block Arc 3078">
                  <a:extLst>
                    <a:ext uri="{FF2B5EF4-FFF2-40B4-BE49-F238E27FC236}">
                      <a16:creationId xmlns:a16="http://schemas.microsoft.com/office/drawing/2014/main" id="{10753715-68D1-4A03-5F8C-43A7F966FA15}"/>
                    </a:ext>
                  </a:extLst>
                </p:cNvPr>
                <p:cNvSpPr/>
                <p:nvPr/>
              </p:nvSpPr>
              <p:spPr>
                <a:xfrm>
                  <a:off x="6753429" y="9744475"/>
                  <a:ext cx="650876" cy="361223"/>
                </a:xfrm>
                <a:prstGeom prst="blockArc">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3081" name="Oval 3080">
                  <a:extLst>
                    <a:ext uri="{FF2B5EF4-FFF2-40B4-BE49-F238E27FC236}">
                      <a16:creationId xmlns:a16="http://schemas.microsoft.com/office/drawing/2014/main" id="{233FC073-F22C-E2DE-6AF7-45F838104C1B}"/>
                    </a:ext>
                  </a:extLst>
                </p:cNvPr>
                <p:cNvSpPr/>
                <p:nvPr/>
              </p:nvSpPr>
              <p:spPr>
                <a:xfrm>
                  <a:off x="7040880" y="10178370"/>
                  <a:ext cx="83820" cy="87970"/>
                </a:xfrm>
                <a:prstGeom prst="ellipse">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2" name="TextBox 1">
                <a:extLst>
                  <a:ext uri="{FF2B5EF4-FFF2-40B4-BE49-F238E27FC236}">
                    <a16:creationId xmlns:a16="http://schemas.microsoft.com/office/drawing/2014/main" id="{B47F8E6C-F799-28E2-839C-FEB87F7A4FE0}"/>
                  </a:ext>
                </a:extLst>
              </p:cNvPr>
              <p:cNvSpPr txBox="1"/>
              <p:nvPr/>
            </p:nvSpPr>
            <p:spPr>
              <a:xfrm>
                <a:off x="9985251" y="10723193"/>
                <a:ext cx="2412840" cy="705065"/>
              </a:xfrm>
              <a:prstGeom prst="rect">
                <a:avLst/>
              </a:prstGeom>
              <a:noFill/>
            </p:spPr>
            <p:txBody>
              <a:bodyPr wrap="none" rtlCol="0">
                <a:spAutoFit/>
              </a:bodyPr>
              <a:lstStyle/>
              <a:p>
                <a:r>
                  <a:rPr lang="en-BY">
                    <a:latin typeface="Helvetica" pitchFamily="2" charset="0"/>
                  </a:rPr>
                  <a:t>Router A</a:t>
                </a:r>
              </a:p>
            </p:txBody>
          </p:sp>
        </p:grpSp>
        <p:grpSp>
          <p:nvGrpSpPr>
            <p:cNvPr id="38" name="Group 37">
              <a:extLst>
                <a:ext uri="{FF2B5EF4-FFF2-40B4-BE49-F238E27FC236}">
                  <a16:creationId xmlns:a16="http://schemas.microsoft.com/office/drawing/2014/main" id="{6B760782-1FCC-0900-23D9-57C72E4FB805}"/>
                </a:ext>
              </a:extLst>
            </p:cNvPr>
            <p:cNvGrpSpPr/>
            <p:nvPr/>
          </p:nvGrpSpPr>
          <p:grpSpPr>
            <a:xfrm>
              <a:off x="16451584" y="9010176"/>
              <a:ext cx="2412840" cy="1897144"/>
              <a:chOff x="15423249" y="11256251"/>
              <a:chExt cx="2412840" cy="1897144"/>
            </a:xfrm>
          </p:grpSpPr>
          <p:grpSp>
            <p:nvGrpSpPr>
              <p:cNvPr id="7" name="Group 6">
                <a:extLst>
                  <a:ext uri="{FF2B5EF4-FFF2-40B4-BE49-F238E27FC236}">
                    <a16:creationId xmlns:a16="http://schemas.microsoft.com/office/drawing/2014/main" id="{615C6994-27A2-6A71-44E5-D426E12E7C79}"/>
                  </a:ext>
                </a:extLst>
              </p:cNvPr>
              <p:cNvGrpSpPr/>
              <p:nvPr/>
            </p:nvGrpSpPr>
            <p:grpSpPr>
              <a:xfrm>
                <a:off x="15782939" y="11993309"/>
                <a:ext cx="1596788" cy="1160086"/>
                <a:chOff x="6277970" y="9744475"/>
                <a:chExt cx="1596788" cy="1160086"/>
              </a:xfrm>
              <a:solidFill>
                <a:srgbClr val="FFC692"/>
              </a:solidFill>
            </p:grpSpPr>
            <p:grpSp>
              <p:nvGrpSpPr>
                <p:cNvPr id="9" name="Group 8">
                  <a:extLst>
                    <a:ext uri="{FF2B5EF4-FFF2-40B4-BE49-F238E27FC236}">
                      <a16:creationId xmlns:a16="http://schemas.microsoft.com/office/drawing/2014/main" id="{5A079DFF-5BC6-5F0B-496D-FB96514E73B9}"/>
                    </a:ext>
                  </a:extLst>
                </p:cNvPr>
                <p:cNvGrpSpPr/>
                <p:nvPr/>
              </p:nvGrpSpPr>
              <p:grpSpPr>
                <a:xfrm>
                  <a:off x="6277970" y="9744476"/>
                  <a:ext cx="1596788" cy="1160085"/>
                  <a:chOff x="6277970" y="9744476"/>
                  <a:chExt cx="1596788" cy="1160085"/>
                </a:xfrm>
                <a:grpFill/>
              </p:grpSpPr>
              <p:sp>
                <p:nvSpPr>
                  <p:cNvPr id="34" name="Rectangle 33">
                    <a:extLst>
                      <a:ext uri="{FF2B5EF4-FFF2-40B4-BE49-F238E27FC236}">
                        <a16:creationId xmlns:a16="http://schemas.microsoft.com/office/drawing/2014/main" id="{3DDC83CC-98C6-A2E0-5E56-A79B80F85346}"/>
                      </a:ext>
                    </a:extLst>
                  </p:cNvPr>
                  <p:cNvSpPr/>
                  <p:nvPr/>
                </p:nvSpPr>
                <p:spPr>
                  <a:xfrm>
                    <a:off x="6277970" y="10543338"/>
                    <a:ext cx="1596788" cy="36122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5" name="Oval 34">
                    <a:extLst>
                      <a:ext uri="{FF2B5EF4-FFF2-40B4-BE49-F238E27FC236}">
                        <a16:creationId xmlns:a16="http://schemas.microsoft.com/office/drawing/2014/main" id="{479B0DFF-3482-7747-D728-D28C9D48FB92}"/>
                      </a:ext>
                    </a:extLst>
                  </p:cNvPr>
                  <p:cNvSpPr/>
                  <p:nvPr/>
                </p:nvSpPr>
                <p:spPr>
                  <a:xfrm>
                    <a:off x="6443392" y="9784212"/>
                    <a:ext cx="110830" cy="1001663"/>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37" name="Oval 36">
                    <a:extLst>
                      <a:ext uri="{FF2B5EF4-FFF2-40B4-BE49-F238E27FC236}">
                        <a16:creationId xmlns:a16="http://schemas.microsoft.com/office/drawing/2014/main" id="{896D69F8-9AE3-73EF-EC8F-79895A012074}"/>
                      </a:ext>
                    </a:extLst>
                  </p:cNvPr>
                  <p:cNvSpPr/>
                  <p:nvPr/>
                </p:nvSpPr>
                <p:spPr>
                  <a:xfrm>
                    <a:off x="7598707" y="9744476"/>
                    <a:ext cx="110830" cy="1001663"/>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12" name="Block Arc 11">
                  <a:extLst>
                    <a:ext uri="{FF2B5EF4-FFF2-40B4-BE49-F238E27FC236}">
                      <a16:creationId xmlns:a16="http://schemas.microsoft.com/office/drawing/2014/main" id="{671BB484-2A99-33A1-FA55-219BB0E0C797}"/>
                    </a:ext>
                  </a:extLst>
                </p:cNvPr>
                <p:cNvSpPr/>
                <p:nvPr/>
              </p:nvSpPr>
              <p:spPr>
                <a:xfrm>
                  <a:off x="6969040" y="10040520"/>
                  <a:ext cx="214648" cy="210522"/>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3" name="Block Arc 12">
                  <a:extLst>
                    <a:ext uri="{FF2B5EF4-FFF2-40B4-BE49-F238E27FC236}">
                      <a16:creationId xmlns:a16="http://schemas.microsoft.com/office/drawing/2014/main" id="{CAB44E1F-847A-67E3-CDF1-9F0D891A8C33}"/>
                    </a:ext>
                  </a:extLst>
                </p:cNvPr>
                <p:cNvSpPr/>
                <p:nvPr/>
              </p:nvSpPr>
              <p:spPr>
                <a:xfrm>
                  <a:off x="6847268" y="9901371"/>
                  <a:ext cx="476518" cy="31767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5" name="Block Arc 14">
                  <a:extLst>
                    <a:ext uri="{FF2B5EF4-FFF2-40B4-BE49-F238E27FC236}">
                      <a16:creationId xmlns:a16="http://schemas.microsoft.com/office/drawing/2014/main" id="{69A5A61D-868E-7F0F-3876-9A26DB3E195D}"/>
                    </a:ext>
                  </a:extLst>
                </p:cNvPr>
                <p:cNvSpPr/>
                <p:nvPr/>
              </p:nvSpPr>
              <p:spPr>
                <a:xfrm>
                  <a:off x="6753429" y="9744475"/>
                  <a:ext cx="650876" cy="361223"/>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33" name="Oval 32">
                  <a:extLst>
                    <a:ext uri="{FF2B5EF4-FFF2-40B4-BE49-F238E27FC236}">
                      <a16:creationId xmlns:a16="http://schemas.microsoft.com/office/drawing/2014/main" id="{EED20CE8-F399-BB7E-FC59-EF89FDEDF4FC}"/>
                    </a:ext>
                  </a:extLst>
                </p:cNvPr>
                <p:cNvSpPr/>
                <p:nvPr/>
              </p:nvSpPr>
              <p:spPr>
                <a:xfrm>
                  <a:off x="7040880" y="10178370"/>
                  <a:ext cx="83820" cy="8797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8" name="TextBox 7">
                <a:extLst>
                  <a:ext uri="{FF2B5EF4-FFF2-40B4-BE49-F238E27FC236}">
                    <a16:creationId xmlns:a16="http://schemas.microsoft.com/office/drawing/2014/main" id="{243AAB6C-3112-2359-8CA9-BA26CA126258}"/>
                  </a:ext>
                </a:extLst>
              </p:cNvPr>
              <p:cNvSpPr txBox="1"/>
              <p:nvPr/>
            </p:nvSpPr>
            <p:spPr>
              <a:xfrm>
                <a:off x="15423249" y="11256251"/>
                <a:ext cx="2412840" cy="705065"/>
              </a:xfrm>
              <a:prstGeom prst="rect">
                <a:avLst/>
              </a:prstGeom>
              <a:noFill/>
            </p:spPr>
            <p:txBody>
              <a:bodyPr wrap="none" rtlCol="0">
                <a:spAutoFit/>
              </a:bodyPr>
              <a:lstStyle/>
              <a:p>
                <a:r>
                  <a:rPr lang="en-BY">
                    <a:latin typeface="Helvetica" pitchFamily="2" charset="0"/>
                  </a:rPr>
                  <a:t>Router B</a:t>
                </a:r>
              </a:p>
            </p:txBody>
          </p:sp>
        </p:grpSp>
      </p:grpSp>
      <p:sp>
        <p:nvSpPr>
          <p:cNvPr id="41" name="Oval Callout 40">
            <a:extLst>
              <a:ext uri="{FF2B5EF4-FFF2-40B4-BE49-F238E27FC236}">
                <a16:creationId xmlns:a16="http://schemas.microsoft.com/office/drawing/2014/main" id="{BB116341-A882-ED2F-9648-11899F07F797}"/>
              </a:ext>
            </a:extLst>
          </p:cNvPr>
          <p:cNvSpPr/>
          <p:nvPr/>
        </p:nvSpPr>
        <p:spPr>
          <a:xfrm>
            <a:off x="14746930" y="4717514"/>
            <a:ext cx="4117494" cy="2379122"/>
          </a:xfrm>
          <a:prstGeom prst="wedgeEllipseCallout">
            <a:avLst>
              <a:gd name="adj1" fmla="val -83755"/>
              <a:gd name="adj2" fmla="val -3084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0"/>
              </a:spcBef>
            </a:pPr>
            <a:r>
              <a:rPr lang="en-BY" sz="2800" b="1">
                <a:solidFill>
                  <a:schemeClr val="tx1">
                    <a:lumMod val="75000"/>
                    <a:lumOff val="25000"/>
                  </a:schemeClr>
                </a:solidFill>
              </a:rPr>
              <a:t>Hey ! Are there any routers out there?</a:t>
            </a:r>
          </a:p>
          <a:p>
            <a:pPr algn="ctr">
              <a:spcBef>
                <a:spcPts val="0"/>
              </a:spcBef>
            </a:pPr>
            <a:r>
              <a:rPr lang="en-BY" sz="2800">
                <a:solidFill>
                  <a:schemeClr val="tx1">
                    <a:lumMod val="75000"/>
                    <a:lumOff val="25000"/>
                  </a:schemeClr>
                </a:solidFill>
              </a:rPr>
              <a:t>(Solicitation)</a:t>
            </a:r>
          </a:p>
        </p:txBody>
      </p:sp>
      <p:sp>
        <p:nvSpPr>
          <p:cNvPr id="42" name="Oval Callout 41">
            <a:extLst>
              <a:ext uri="{FF2B5EF4-FFF2-40B4-BE49-F238E27FC236}">
                <a16:creationId xmlns:a16="http://schemas.microsoft.com/office/drawing/2014/main" id="{52B894DC-39BE-6F5B-78E2-944094503B2D}"/>
              </a:ext>
            </a:extLst>
          </p:cNvPr>
          <p:cNvSpPr/>
          <p:nvPr/>
        </p:nvSpPr>
        <p:spPr>
          <a:xfrm>
            <a:off x="846506" y="7577440"/>
            <a:ext cx="4117494" cy="2379122"/>
          </a:xfrm>
          <a:prstGeom prst="wedgeEllipseCallout">
            <a:avLst>
              <a:gd name="adj1" fmla="val 65354"/>
              <a:gd name="adj2" fmla="val 3641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0"/>
              </a:spcBef>
            </a:pPr>
            <a:r>
              <a:rPr lang="en-BY" sz="2800" b="1">
                <a:solidFill>
                  <a:schemeClr val="tx1">
                    <a:lumMod val="75000"/>
                    <a:lumOff val="25000"/>
                  </a:schemeClr>
                </a:solidFill>
              </a:rPr>
              <a:t>Yes ! I am here. Take my routing information.</a:t>
            </a:r>
          </a:p>
          <a:p>
            <a:pPr algn="ctr">
              <a:spcBef>
                <a:spcPts val="0"/>
              </a:spcBef>
            </a:pPr>
            <a:r>
              <a:rPr lang="en-BY" sz="2800">
                <a:solidFill>
                  <a:schemeClr val="tx1">
                    <a:lumMod val="75000"/>
                    <a:lumOff val="25000"/>
                  </a:schemeClr>
                </a:solidFill>
              </a:rPr>
              <a:t>(Advertisement)</a:t>
            </a:r>
          </a:p>
        </p:txBody>
      </p:sp>
      <p:sp>
        <p:nvSpPr>
          <p:cNvPr id="43" name="Oval Callout 42">
            <a:extLst>
              <a:ext uri="{FF2B5EF4-FFF2-40B4-BE49-F238E27FC236}">
                <a16:creationId xmlns:a16="http://schemas.microsoft.com/office/drawing/2014/main" id="{184954BD-BAA8-C193-0DB5-E6A27E66447D}"/>
              </a:ext>
            </a:extLst>
          </p:cNvPr>
          <p:cNvSpPr/>
          <p:nvPr/>
        </p:nvSpPr>
        <p:spPr>
          <a:xfrm>
            <a:off x="18960201" y="6914656"/>
            <a:ext cx="4117494" cy="2379122"/>
          </a:xfrm>
          <a:prstGeom prst="wedgeEllipseCallout">
            <a:avLst>
              <a:gd name="adj1" fmla="val -51236"/>
              <a:gd name="adj2" fmla="val 6112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0"/>
              </a:spcBef>
            </a:pPr>
            <a:r>
              <a:rPr lang="en-BY" sz="2800" b="1">
                <a:solidFill>
                  <a:schemeClr val="tx1">
                    <a:lumMod val="75000"/>
                    <a:lumOff val="25000"/>
                  </a:schemeClr>
                </a:solidFill>
              </a:rPr>
              <a:t>Yes ! I am here. Take my routing information.</a:t>
            </a:r>
          </a:p>
          <a:p>
            <a:pPr algn="ctr">
              <a:spcBef>
                <a:spcPts val="0"/>
              </a:spcBef>
            </a:pPr>
            <a:r>
              <a:rPr lang="en-BY" sz="2800">
                <a:solidFill>
                  <a:schemeClr val="tx1">
                    <a:lumMod val="75000"/>
                    <a:lumOff val="25000"/>
                  </a:schemeClr>
                </a:solidFill>
              </a:rPr>
              <a:t>(Advertisement)</a:t>
            </a:r>
          </a:p>
        </p:txBody>
      </p:sp>
      <p:sp>
        <p:nvSpPr>
          <p:cNvPr id="47" name="TextBox 46">
            <a:extLst>
              <a:ext uri="{FF2B5EF4-FFF2-40B4-BE49-F238E27FC236}">
                <a16:creationId xmlns:a16="http://schemas.microsoft.com/office/drawing/2014/main" id="{F59CA826-95BB-F453-ADD3-98EF7547677F}"/>
              </a:ext>
            </a:extLst>
          </p:cNvPr>
          <p:cNvSpPr txBox="1"/>
          <p:nvPr/>
        </p:nvSpPr>
        <p:spPr>
          <a:xfrm>
            <a:off x="22254907" y="395181"/>
            <a:ext cx="1609415"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Gandi</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49298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1"/>
                                        </p:tgtEl>
                                      </p:cBhvr>
                                    </p:animEffect>
                                    <p:set>
                                      <p:cBhvr>
                                        <p:cTn id="12" dur="1" fill="hold">
                                          <p:stCondLst>
                                            <p:cond delay="499"/>
                                          </p:stCondLst>
                                        </p:cTn>
                                        <p:tgtEl>
                                          <p:spTgt spid="4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0"/>
                                        </p:tgtEl>
                                      </p:cBhvr>
                                    </p:animEffect>
                                    <p:set>
                                      <p:cBhvr>
                                        <p:cTn id="29" dur="1" fill="hold">
                                          <p:stCondLst>
                                            <p:cond delay="499"/>
                                          </p:stCondLst>
                                        </p:cTn>
                                        <p:tgtEl>
                                          <p:spTgt spid="4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41" grpId="0" animBg="1"/>
      <p:bldP spid="41" grpId="1" animBg="1"/>
      <p:bldP spid="42" grpId="0" animBg="1"/>
      <p:bldP spid="42" grpId="1" animBg="1"/>
      <p:bldP spid="43" grpId="0" animBg="1"/>
      <p:bldP spid="4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8E13C"/>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EF47464-31F4-599C-5B60-BE41E413DA8D}"/>
              </a:ext>
            </a:extLst>
          </p:cNvPr>
          <p:cNvSpPr/>
          <p:nvPr/>
        </p:nvSpPr>
        <p:spPr>
          <a:xfrm>
            <a:off x="12192000" y="-1378133"/>
            <a:ext cx="19178117" cy="17543417"/>
          </a:xfrm>
          <a:prstGeom prst="ellipse">
            <a:avLst/>
          </a:prstGeom>
          <a:pattFill prst="pct5">
            <a:fgClr>
              <a:srgbClr val="C8E13C"/>
            </a:fgClr>
            <a:bgClr>
              <a:srgbClr val="D8F197"/>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TextBox 6">
            <a:extLst>
              <a:ext uri="{FF2B5EF4-FFF2-40B4-BE49-F238E27FC236}">
                <a16:creationId xmlns:a16="http://schemas.microsoft.com/office/drawing/2014/main" id="{B20B4889-9BAB-710E-7A3B-A3764EB98398}"/>
              </a:ext>
            </a:extLst>
          </p:cNvPr>
          <p:cNvSpPr txBox="1"/>
          <p:nvPr/>
        </p:nvSpPr>
        <p:spPr>
          <a:xfrm>
            <a:off x="16463539" y="2597543"/>
            <a:ext cx="6214843" cy="12279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85700" b="1" i="0" u="none" strike="noStrike" cap="none" spc="0" normalizeH="0" baseline="0">
                <a:ln>
                  <a:noFill/>
                </a:ln>
                <a:solidFill>
                  <a:srgbClr val="000000"/>
                </a:solidFill>
                <a:effectLst/>
                <a:uFillTx/>
                <a:latin typeface="Helvetica" pitchFamily="2" charset="0"/>
                <a:sym typeface="Canela Text Regular"/>
              </a:rPr>
              <a:t>4</a:t>
            </a:r>
          </a:p>
        </p:txBody>
      </p:sp>
      <p:sp>
        <p:nvSpPr>
          <p:cNvPr id="8" name="Title 1">
            <a:extLst>
              <a:ext uri="{FF2B5EF4-FFF2-40B4-BE49-F238E27FC236}">
                <a16:creationId xmlns:a16="http://schemas.microsoft.com/office/drawing/2014/main" id="{2290E592-5BE8-84B8-3B95-9275851B63F0}"/>
              </a:ext>
            </a:extLst>
          </p:cNvPr>
          <p:cNvSpPr txBox="1">
            <a:spLocks/>
          </p:cNvSpPr>
          <p:nvPr/>
        </p:nvSpPr>
        <p:spPr>
          <a:xfrm>
            <a:off x="1282960" y="7901575"/>
            <a:ext cx="18288000" cy="4775200"/>
          </a:xfrm>
          <a:prstGeom prst="rect">
            <a:avLst/>
          </a:prstGeom>
        </p:spPr>
        <p:txBody>
          <a:bodyPr vert="horz" lIns="91440" tIns="45720" rIns="91440" bIns="45720" rtlCol="0" anchor="b">
            <a:normAutofit fontScale="97500" lnSpcReduction="10000"/>
          </a:bodyPr>
          <a:lstStyle>
            <a:lvl1pPr algn="ctr" defTabSz="1828800" rtl="0" eaLnBrk="1" latinLnBrk="0" hangingPunct="1">
              <a:lnSpc>
                <a:spcPct val="90000"/>
              </a:lnSpc>
              <a:spcBef>
                <a:spcPct val="0"/>
              </a:spcBef>
              <a:buNone/>
              <a:defRPr sz="12000" kern="1200">
                <a:solidFill>
                  <a:schemeClr val="tx1"/>
                </a:solidFill>
                <a:latin typeface="+mj-lt"/>
                <a:ea typeface="+mj-ea"/>
                <a:cs typeface="+mj-cs"/>
              </a:defRPr>
            </a:lvl1pPr>
          </a:lstStyle>
          <a:p>
            <a:pPr algn="l"/>
            <a:r>
              <a:rPr lang="en-US" b="1" dirty="0">
                <a:latin typeface="Helvetica" pitchFamily="2" charset="0"/>
              </a:rPr>
              <a:t>ICMP </a:t>
            </a:r>
            <a:br>
              <a:rPr lang="en-US" b="1" dirty="0">
                <a:latin typeface="Helvetica" pitchFamily="2" charset="0"/>
              </a:rPr>
            </a:br>
            <a:r>
              <a:rPr lang="en-US" b="1" dirty="0">
                <a:latin typeface="Helvetica" pitchFamily="2" charset="0"/>
              </a:rPr>
              <a:t>Issues :</a:t>
            </a:r>
          </a:p>
          <a:p>
            <a:pPr algn="l"/>
            <a:r>
              <a:rPr lang="en-US" b="1" dirty="0">
                <a:latin typeface="Helvetica" pitchFamily="2" charset="0"/>
              </a:rPr>
              <a:t>DDoS attacks</a:t>
            </a:r>
          </a:p>
        </p:txBody>
      </p:sp>
    </p:spTree>
    <p:extLst>
      <p:ext uri="{BB962C8B-B14F-4D97-AF65-F5344CB8AC3E}">
        <p14:creationId xmlns:p14="http://schemas.microsoft.com/office/powerpoint/2010/main" val="251249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6410-706B-8A5E-C226-31E43B9B00CB}"/>
              </a:ext>
            </a:extLst>
          </p:cNvPr>
          <p:cNvSpPr>
            <a:spLocks noGrp="1"/>
          </p:cNvSpPr>
          <p:nvPr>
            <p:ph type="title"/>
          </p:nvPr>
        </p:nvSpPr>
        <p:spPr>
          <a:xfrm>
            <a:off x="1622612" y="3515688"/>
            <a:ext cx="8489576" cy="2651126"/>
          </a:xfrm>
        </p:spPr>
        <p:txBody>
          <a:bodyPr/>
          <a:lstStyle/>
          <a:p>
            <a:r>
              <a:rPr lang="en-US" altLang="zh-CN" b="1" dirty="0">
                <a:latin typeface="Helvetica" pitchFamily="2" charset="0"/>
              </a:rPr>
              <a:t>What is a </a:t>
            </a:r>
            <a:br>
              <a:rPr lang="en-US" altLang="zh-CN" b="1" dirty="0">
                <a:latin typeface="Helvetica" pitchFamily="2" charset="0"/>
              </a:rPr>
            </a:br>
            <a:r>
              <a:rPr lang="en-US" altLang="zh-CN" b="1" dirty="0">
                <a:latin typeface="Helvetica" pitchFamily="2" charset="0"/>
              </a:rPr>
              <a:t>DDoS attack?</a:t>
            </a:r>
            <a:endParaRPr lang="zh-CN" altLang="en-US" b="1">
              <a:latin typeface="Helvetica" pitchFamily="2" charset="0"/>
            </a:endParaRPr>
          </a:p>
        </p:txBody>
      </p:sp>
      <p:sp>
        <p:nvSpPr>
          <p:cNvPr id="3" name="Content Placeholder 2">
            <a:extLst>
              <a:ext uri="{FF2B5EF4-FFF2-40B4-BE49-F238E27FC236}">
                <a16:creationId xmlns:a16="http://schemas.microsoft.com/office/drawing/2014/main" id="{C59A9CEA-7C1E-675A-383E-DB441AACC8D7}"/>
              </a:ext>
            </a:extLst>
          </p:cNvPr>
          <p:cNvSpPr>
            <a:spLocks noGrp="1"/>
          </p:cNvSpPr>
          <p:nvPr>
            <p:ph idx="1"/>
          </p:nvPr>
        </p:nvSpPr>
        <p:spPr>
          <a:xfrm>
            <a:off x="1622612" y="6853766"/>
            <a:ext cx="7734300" cy="2651126"/>
          </a:xfrm>
        </p:spPr>
        <p:txBody>
          <a:bodyPr>
            <a:normAutofit fontScale="70000" lnSpcReduction="20000"/>
          </a:bodyPr>
          <a:lstStyle/>
          <a:p>
            <a:pPr marL="0" indent="0">
              <a:lnSpc>
                <a:spcPct val="120000"/>
              </a:lnSpc>
              <a:buNone/>
            </a:pPr>
            <a:r>
              <a:rPr lang="en-US" altLang="zh-CN" dirty="0">
                <a:solidFill>
                  <a:schemeClr val="tx1">
                    <a:lumMod val="75000"/>
                    <a:lumOff val="25000"/>
                  </a:schemeClr>
                </a:solidFill>
                <a:latin typeface="Helvetica" pitchFamily="2" charset="0"/>
              </a:rPr>
              <a:t>In Distributed DoS (DDoS) attack, attackers try to exhaust internet bandwidth or RAM in attempt to crash the target system.</a:t>
            </a:r>
          </a:p>
        </p:txBody>
      </p:sp>
      <p:grpSp>
        <p:nvGrpSpPr>
          <p:cNvPr id="18" name="Group 17">
            <a:extLst>
              <a:ext uri="{FF2B5EF4-FFF2-40B4-BE49-F238E27FC236}">
                <a16:creationId xmlns:a16="http://schemas.microsoft.com/office/drawing/2014/main" id="{171D4D36-2FB0-30A8-4EFB-EFCC59A7C6E3}"/>
              </a:ext>
            </a:extLst>
          </p:cNvPr>
          <p:cNvGrpSpPr/>
          <p:nvPr/>
        </p:nvGrpSpPr>
        <p:grpSpPr>
          <a:xfrm>
            <a:off x="11495133" y="3415259"/>
            <a:ext cx="12343803" cy="2014141"/>
            <a:chOff x="12682331" y="2264204"/>
            <a:chExt cx="12343803" cy="2014141"/>
          </a:xfrm>
        </p:grpSpPr>
        <p:sp>
          <p:nvSpPr>
            <p:cNvPr id="12" name="Rectangle 11">
              <a:extLst>
                <a:ext uri="{FF2B5EF4-FFF2-40B4-BE49-F238E27FC236}">
                  <a16:creationId xmlns:a16="http://schemas.microsoft.com/office/drawing/2014/main" id="{445EFA53-1C65-96D1-8595-ABE00356B37F}"/>
                </a:ext>
              </a:extLst>
            </p:cNvPr>
            <p:cNvSpPr/>
            <p:nvPr/>
          </p:nvSpPr>
          <p:spPr>
            <a:xfrm>
              <a:off x="12682331" y="2927798"/>
              <a:ext cx="711476" cy="686952"/>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5" name="TextBox 14">
              <a:extLst>
                <a:ext uri="{FF2B5EF4-FFF2-40B4-BE49-F238E27FC236}">
                  <a16:creationId xmlns:a16="http://schemas.microsoft.com/office/drawing/2014/main" id="{88D60E1B-AC86-9456-ECE5-B8472523AD1D}"/>
                </a:ext>
              </a:extLst>
            </p:cNvPr>
            <p:cNvSpPr txBox="1"/>
            <p:nvPr/>
          </p:nvSpPr>
          <p:spPr>
            <a:xfrm>
              <a:off x="13437705" y="2264204"/>
              <a:ext cx="11588429" cy="2014141"/>
            </a:xfrm>
            <a:prstGeom prst="rect">
              <a:avLst/>
            </a:prstGeom>
            <a:noFill/>
          </p:spPr>
          <p:txBody>
            <a:bodyPr wrap="none" rtlCol="0">
              <a:spAutoFit/>
            </a:bodyPr>
            <a:lstStyle/>
            <a:p>
              <a:r>
                <a:rPr lang="en-BY" sz="13800" b="1">
                  <a:latin typeface="Helvetica" pitchFamily="2" charset="0"/>
                </a:rPr>
                <a:t>Ping of Death</a:t>
              </a:r>
            </a:p>
          </p:txBody>
        </p:sp>
      </p:grpSp>
      <p:grpSp>
        <p:nvGrpSpPr>
          <p:cNvPr id="19" name="Group 18">
            <a:extLst>
              <a:ext uri="{FF2B5EF4-FFF2-40B4-BE49-F238E27FC236}">
                <a16:creationId xmlns:a16="http://schemas.microsoft.com/office/drawing/2014/main" id="{99189705-2F40-10D9-B29A-81D0586EE82E}"/>
              </a:ext>
            </a:extLst>
          </p:cNvPr>
          <p:cNvGrpSpPr/>
          <p:nvPr/>
        </p:nvGrpSpPr>
        <p:grpSpPr>
          <a:xfrm>
            <a:off x="11495133" y="5670337"/>
            <a:ext cx="11991492" cy="2014141"/>
            <a:chOff x="12682331" y="4759466"/>
            <a:chExt cx="11991492" cy="2014141"/>
          </a:xfrm>
        </p:grpSpPr>
        <p:sp>
          <p:nvSpPr>
            <p:cNvPr id="13" name="Rectangle 12">
              <a:extLst>
                <a:ext uri="{FF2B5EF4-FFF2-40B4-BE49-F238E27FC236}">
                  <a16:creationId xmlns:a16="http://schemas.microsoft.com/office/drawing/2014/main" id="{E75BD5EF-EA7B-3C3B-56CC-A6BA4D311EE8}"/>
                </a:ext>
              </a:extLst>
            </p:cNvPr>
            <p:cNvSpPr/>
            <p:nvPr/>
          </p:nvSpPr>
          <p:spPr>
            <a:xfrm>
              <a:off x="12682331" y="5291402"/>
              <a:ext cx="711476" cy="686952"/>
            </a:xfrm>
            <a:prstGeom prst="rect">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6" name="TextBox 15">
              <a:extLst>
                <a:ext uri="{FF2B5EF4-FFF2-40B4-BE49-F238E27FC236}">
                  <a16:creationId xmlns:a16="http://schemas.microsoft.com/office/drawing/2014/main" id="{5A9107A4-B512-F179-8F2B-ED8FD0FDB04B}"/>
                </a:ext>
              </a:extLst>
            </p:cNvPr>
            <p:cNvSpPr txBox="1"/>
            <p:nvPr/>
          </p:nvSpPr>
          <p:spPr>
            <a:xfrm>
              <a:off x="13473321" y="4759466"/>
              <a:ext cx="11200502" cy="2014141"/>
            </a:xfrm>
            <a:prstGeom prst="rect">
              <a:avLst/>
            </a:prstGeom>
            <a:noFill/>
          </p:spPr>
          <p:txBody>
            <a:bodyPr wrap="none" rtlCol="0">
              <a:spAutoFit/>
            </a:bodyPr>
            <a:lstStyle/>
            <a:p>
              <a:r>
                <a:rPr lang="en-BY" sz="13800" b="1">
                  <a:latin typeface="Helvetica" pitchFamily="2" charset="0"/>
                </a:rPr>
                <a:t>Smurf Attack</a:t>
              </a:r>
            </a:p>
          </p:txBody>
        </p:sp>
      </p:grpSp>
      <p:grpSp>
        <p:nvGrpSpPr>
          <p:cNvPr id="20" name="Group 19">
            <a:extLst>
              <a:ext uri="{FF2B5EF4-FFF2-40B4-BE49-F238E27FC236}">
                <a16:creationId xmlns:a16="http://schemas.microsoft.com/office/drawing/2014/main" id="{076466F2-34CC-7B3C-7056-F10680A68B55}"/>
              </a:ext>
            </a:extLst>
          </p:cNvPr>
          <p:cNvGrpSpPr/>
          <p:nvPr/>
        </p:nvGrpSpPr>
        <p:grpSpPr>
          <a:xfrm>
            <a:off x="11495133" y="7925415"/>
            <a:ext cx="11651974" cy="2014141"/>
            <a:chOff x="12682331" y="7060884"/>
            <a:chExt cx="11651974" cy="2014141"/>
          </a:xfrm>
        </p:grpSpPr>
        <p:sp>
          <p:nvSpPr>
            <p:cNvPr id="14" name="Rectangle 13">
              <a:extLst>
                <a:ext uri="{FF2B5EF4-FFF2-40B4-BE49-F238E27FC236}">
                  <a16:creationId xmlns:a16="http://schemas.microsoft.com/office/drawing/2014/main" id="{4DE9A797-F712-F128-9948-ECF40C525CD2}"/>
                </a:ext>
              </a:extLst>
            </p:cNvPr>
            <p:cNvSpPr/>
            <p:nvPr/>
          </p:nvSpPr>
          <p:spPr>
            <a:xfrm>
              <a:off x="12682331" y="7602528"/>
              <a:ext cx="711476" cy="686952"/>
            </a:xfrm>
            <a:prstGeom prst="rect">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7" name="TextBox 16">
              <a:extLst>
                <a:ext uri="{FF2B5EF4-FFF2-40B4-BE49-F238E27FC236}">
                  <a16:creationId xmlns:a16="http://schemas.microsoft.com/office/drawing/2014/main" id="{683E47BC-618C-BF3F-4D0F-384C53C1FB53}"/>
                </a:ext>
              </a:extLst>
            </p:cNvPr>
            <p:cNvSpPr txBox="1"/>
            <p:nvPr/>
          </p:nvSpPr>
          <p:spPr>
            <a:xfrm>
              <a:off x="13433564" y="7060884"/>
              <a:ext cx="10900741" cy="2014141"/>
            </a:xfrm>
            <a:prstGeom prst="rect">
              <a:avLst/>
            </a:prstGeom>
            <a:noFill/>
          </p:spPr>
          <p:txBody>
            <a:bodyPr wrap="none" rtlCol="0">
              <a:spAutoFit/>
            </a:bodyPr>
            <a:lstStyle/>
            <a:p>
              <a:r>
                <a:rPr lang="en-BY" sz="13800" b="1">
                  <a:latin typeface="Helvetica" pitchFamily="2" charset="0"/>
                </a:rPr>
                <a:t>Flood Attack</a:t>
              </a:r>
            </a:p>
          </p:txBody>
        </p:sp>
      </p:grpSp>
      <p:sp>
        <p:nvSpPr>
          <p:cNvPr id="21" name="TextBox 20">
            <a:extLst>
              <a:ext uri="{FF2B5EF4-FFF2-40B4-BE49-F238E27FC236}">
                <a16:creationId xmlns:a16="http://schemas.microsoft.com/office/drawing/2014/main" id="{70C2451B-4A53-4402-48CD-D8419793D25A}"/>
              </a:ext>
            </a:extLst>
          </p:cNvPr>
          <p:cNvSpPr txBox="1"/>
          <p:nvPr/>
        </p:nvSpPr>
        <p:spPr>
          <a:xfrm>
            <a:off x="19290890" y="563249"/>
            <a:ext cx="4874040"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Grebinnyi Anton</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277587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2126E6-4A57-1A66-9C04-ADD5BB6CF3E1}"/>
              </a:ext>
            </a:extLst>
          </p:cNvPr>
          <p:cNvSpPr/>
          <p:nvPr/>
        </p:nvSpPr>
        <p:spPr>
          <a:xfrm>
            <a:off x="7842738" y="7104185"/>
            <a:ext cx="2426677" cy="527538"/>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1" name="Rectangle 10">
            <a:extLst>
              <a:ext uri="{FF2B5EF4-FFF2-40B4-BE49-F238E27FC236}">
                <a16:creationId xmlns:a16="http://schemas.microsoft.com/office/drawing/2014/main" id="{11C581D6-9840-0F83-29C8-1551560B79A7}"/>
              </a:ext>
            </a:extLst>
          </p:cNvPr>
          <p:cNvSpPr/>
          <p:nvPr/>
        </p:nvSpPr>
        <p:spPr>
          <a:xfrm>
            <a:off x="1676400" y="7678217"/>
            <a:ext cx="8593015" cy="527538"/>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2" name="Rectangle 11">
            <a:extLst>
              <a:ext uri="{FF2B5EF4-FFF2-40B4-BE49-F238E27FC236}">
                <a16:creationId xmlns:a16="http://schemas.microsoft.com/office/drawing/2014/main" id="{0356211F-C393-9F57-5460-BC5648D0149E}"/>
              </a:ext>
            </a:extLst>
          </p:cNvPr>
          <p:cNvSpPr/>
          <p:nvPr/>
        </p:nvSpPr>
        <p:spPr>
          <a:xfrm>
            <a:off x="1676399" y="8252249"/>
            <a:ext cx="8289011" cy="527538"/>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 name="Title 1">
            <a:extLst>
              <a:ext uri="{FF2B5EF4-FFF2-40B4-BE49-F238E27FC236}">
                <a16:creationId xmlns:a16="http://schemas.microsoft.com/office/drawing/2014/main" id="{B5879F95-A420-E765-5150-8FA7CA69A19E}"/>
              </a:ext>
            </a:extLst>
          </p:cNvPr>
          <p:cNvSpPr>
            <a:spLocks noGrp="1"/>
          </p:cNvSpPr>
          <p:nvPr>
            <p:ph type="title"/>
          </p:nvPr>
        </p:nvSpPr>
        <p:spPr>
          <a:xfrm>
            <a:off x="1676400" y="1063624"/>
            <a:ext cx="7256585" cy="2651126"/>
          </a:xfrm>
        </p:spPr>
        <p:txBody>
          <a:bodyPr/>
          <a:lstStyle/>
          <a:p>
            <a:r>
              <a:rPr lang="en-US" altLang="zh-CN" b="1" dirty="0">
                <a:latin typeface="Helvetica" pitchFamily="2" charset="0"/>
              </a:rPr>
              <a:t>Ping of Death Attack</a:t>
            </a:r>
            <a:endParaRPr lang="zh-CN" altLang="en-US" b="1">
              <a:latin typeface="Helvetica" pitchFamily="2" charset="0"/>
            </a:endParaRPr>
          </a:p>
        </p:txBody>
      </p:sp>
      <p:sp>
        <p:nvSpPr>
          <p:cNvPr id="3" name="Content Placeholder 2">
            <a:extLst>
              <a:ext uri="{FF2B5EF4-FFF2-40B4-BE49-F238E27FC236}">
                <a16:creationId xmlns:a16="http://schemas.microsoft.com/office/drawing/2014/main" id="{B078DE8B-F001-8108-A235-2AA46B821349}"/>
              </a:ext>
            </a:extLst>
          </p:cNvPr>
          <p:cNvSpPr>
            <a:spLocks noGrp="1"/>
          </p:cNvSpPr>
          <p:nvPr>
            <p:ph idx="1"/>
          </p:nvPr>
        </p:nvSpPr>
        <p:spPr>
          <a:xfrm>
            <a:off x="1184031" y="4076750"/>
            <a:ext cx="9622972" cy="8702676"/>
          </a:xfrm>
        </p:spPr>
        <p:txBody>
          <a:bodyPr>
            <a:normAutofit/>
          </a:bodyPr>
          <a:lstStyle/>
          <a:p>
            <a:r>
              <a:rPr lang="en-US" altLang="zh-CN" sz="4000" dirty="0">
                <a:latin typeface="Helvetica" pitchFamily="2" charset="0"/>
              </a:rPr>
              <a:t>Ping of death is an attack-type that objectifies the ICMP and the TCP (Transmission Control Protocol) and is quite possibly the most undermining of all ICMP attacks. </a:t>
            </a:r>
          </a:p>
          <a:p>
            <a:r>
              <a:rPr lang="en-US" altLang="zh-CN" sz="4000" dirty="0">
                <a:latin typeface="Helvetica" pitchFamily="2" charset="0"/>
              </a:rPr>
              <a:t>An attack happens when a </a:t>
            </a:r>
            <a:r>
              <a:rPr lang="en-US" altLang="zh-CN" sz="4000" b="1" dirty="0">
                <a:latin typeface="Helvetica" pitchFamily="2" charset="0"/>
              </a:rPr>
              <a:t>fashioned packet that is greater than what the protocol can acknowledge is sent</a:t>
            </a:r>
            <a:r>
              <a:rPr lang="en-US" altLang="zh-CN" sz="4000" dirty="0">
                <a:latin typeface="Helvetica" pitchFamily="2" charset="0"/>
              </a:rPr>
              <a:t>. A fashioned packet will be excessively huge for the PC making it restart or crash when the PC has a go at sending back a destination inaccessible ICMP message. </a:t>
            </a:r>
            <a:endParaRPr lang="zh-CN" altLang="en-US" sz="4000">
              <a:latin typeface="Helvetica" pitchFamily="2" charset="0"/>
            </a:endParaRPr>
          </a:p>
        </p:txBody>
      </p:sp>
      <p:grpSp>
        <p:nvGrpSpPr>
          <p:cNvPr id="54" name="Group 53">
            <a:extLst>
              <a:ext uri="{FF2B5EF4-FFF2-40B4-BE49-F238E27FC236}">
                <a16:creationId xmlns:a16="http://schemas.microsoft.com/office/drawing/2014/main" id="{F689B06E-BA44-99E2-CC18-B09E754C587B}"/>
              </a:ext>
            </a:extLst>
          </p:cNvPr>
          <p:cNvGrpSpPr/>
          <p:nvPr/>
        </p:nvGrpSpPr>
        <p:grpSpPr>
          <a:xfrm>
            <a:off x="13199073" y="2418261"/>
            <a:ext cx="9622972" cy="3909536"/>
            <a:chOff x="28161096" y="3263024"/>
            <a:chExt cx="5419456" cy="2044077"/>
          </a:xfrm>
        </p:grpSpPr>
        <p:grpSp>
          <p:nvGrpSpPr>
            <p:cNvPr id="13" name="Group 12">
              <a:extLst>
                <a:ext uri="{FF2B5EF4-FFF2-40B4-BE49-F238E27FC236}">
                  <a16:creationId xmlns:a16="http://schemas.microsoft.com/office/drawing/2014/main" id="{F46D8FBE-7ECC-6E85-2520-7CA2660EF387}"/>
                </a:ext>
              </a:extLst>
            </p:cNvPr>
            <p:cNvGrpSpPr/>
            <p:nvPr/>
          </p:nvGrpSpPr>
          <p:grpSpPr>
            <a:xfrm>
              <a:off x="32319981" y="3279226"/>
              <a:ext cx="1260571" cy="1331195"/>
              <a:chOff x="7135906" y="5665694"/>
              <a:chExt cx="3101788" cy="2658564"/>
            </a:xfrm>
            <a:solidFill>
              <a:srgbClr val="FF2439"/>
            </a:solidFill>
          </p:grpSpPr>
          <p:sp>
            <p:nvSpPr>
              <p:cNvPr id="14" name="Rounded Rectangle 13">
                <a:extLst>
                  <a:ext uri="{FF2B5EF4-FFF2-40B4-BE49-F238E27FC236}">
                    <a16:creationId xmlns:a16="http://schemas.microsoft.com/office/drawing/2014/main" id="{E5B489E9-545E-4F9E-C289-19BD9EF3486A}"/>
                  </a:ext>
                </a:extLst>
              </p:cNvPr>
              <p:cNvSpPr/>
              <p:nvPr/>
            </p:nvSpPr>
            <p:spPr>
              <a:xfrm>
                <a:off x="7135906" y="5665694"/>
                <a:ext cx="3101788" cy="207981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a:t>
                </a:r>
              </a:p>
            </p:txBody>
          </p:sp>
          <p:sp>
            <p:nvSpPr>
              <p:cNvPr id="15" name="Rounded Rectangle 14">
                <a:extLst>
                  <a:ext uri="{FF2B5EF4-FFF2-40B4-BE49-F238E27FC236}">
                    <a16:creationId xmlns:a16="http://schemas.microsoft.com/office/drawing/2014/main" id="{3C9FBF36-FED6-56BF-8E7D-142CA4F6726B}"/>
                  </a:ext>
                </a:extLst>
              </p:cNvPr>
              <p:cNvSpPr>
                <a:spLocks noChangeAspect="1"/>
              </p:cNvSpPr>
              <p:nvPr/>
            </p:nvSpPr>
            <p:spPr>
              <a:xfrm>
                <a:off x="7344559" y="5802869"/>
                <a:ext cx="2684482" cy="180000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6" name="Rectangle 15">
                <a:extLst>
                  <a:ext uri="{FF2B5EF4-FFF2-40B4-BE49-F238E27FC236}">
                    <a16:creationId xmlns:a16="http://schemas.microsoft.com/office/drawing/2014/main" id="{359DB966-8FD0-8C66-A6E5-4B58CC365E33}"/>
                  </a:ext>
                </a:extLst>
              </p:cNvPr>
              <p:cNvSpPr/>
              <p:nvPr/>
            </p:nvSpPr>
            <p:spPr>
              <a:xfrm>
                <a:off x="8453718" y="7704186"/>
                <a:ext cx="466164" cy="53708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7" name="Rectangle 16">
                <a:extLst>
                  <a:ext uri="{FF2B5EF4-FFF2-40B4-BE49-F238E27FC236}">
                    <a16:creationId xmlns:a16="http://schemas.microsoft.com/office/drawing/2014/main" id="{C9537E7F-6F08-F2E8-4597-5D8549E391C2}"/>
                  </a:ext>
                </a:extLst>
              </p:cNvPr>
              <p:cNvSpPr/>
              <p:nvPr/>
            </p:nvSpPr>
            <p:spPr>
              <a:xfrm>
                <a:off x="7899490" y="8032376"/>
                <a:ext cx="1495521" cy="2918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pic>
          <p:nvPicPr>
            <p:cNvPr id="22" name="Picture 21">
              <a:extLst>
                <a:ext uri="{FF2B5EF4-FFF2-40B4-BE49-F238E27FC236}">
                  <a16:creationId xmlns:a16="http://schemas.microsoft.com/office/drawing/2014/main" id="{9F8EBEAA-B343-6302-F20E-375C3E9826FF}"/>
                </a:ext>
              </a:extLst>
            </p:cNvPr>
            <p:cNvPicPr>
              <a:picLocks noChangeAspect="1"/>
            </p:cNvPicPr>
            <p:nvPr/>
          </p:nvPicPr>
          <p:blipFill>
            <a:blip r:embed="rId2"/>
            <a:stretch>
              <a:fillRect/>
            </a:stretch>
          </p:blipFill>
          <p:spPr>
            <a:xfrm>
              <a:off x="28161096" y="3378274"/>
              <a:ext cx="1156576" cy="1190593"/>
            </a:xfrm>
            <a:prstGeom prst="rect">
              <a:avLst/>
            </a:prstGeom>
          </p:spPr>
        </p:pic>
        <p:sp>
          <p:nvSpPr>
            <p:cNvPr id="23" name="Right Arrow 22">
              <a:extLst>
                <a:ext uri="{FF2B5EF4-FFF2-40B4-BE49-F238E27FC236}">
                  <a16:creationId xmlns:a16="http://schemas.microsoft.com/office/drawing/2014/main" id="{F611969E-6E1B-ED8C-4F5F-9235C53501E6}"/>
                </a:ext>
              </a:extLst>
            </p:cNvPr>
            <p:cNvSpPr/>
            <p:nvPr/>
          </p:nvSpPr>
          <p:spPr>
            <a:xfrm flipV="1">
              <a:off x="29569682" y="4043638"/>
              <a:ext cx="2554014" cy="66224"/>
            </a:xfrm>
            <a:prstGeom prst="rightArrow">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4" name="Rectangle 23">
              <a:extLst>
                <a:ext uri="{FF2B5EF4-FFF2-40B4-BE49-F238E27FC236}">
                  <a16:creationId xmlns:a16="http://schemas.microsoft.com/office/drawing/2014/main" id="{9E7F95FA-FB0F-2DC2-D57E-78AD70E39270}"/>
                </a:ext>
              </a:extLst>
            </p:cNvPr>
            <p:cNvSpPr/>
            <p:nvPr/>
          </p:nvSpPr>
          <p:spPr>
            <a:xfrm>
              <a:off x="29913943" y="3798559"/>
              <a:ext cx="217714" cy="175011"/>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5" name="Rectangle 24">
              <a:extLst>
                <a:ext uri="{FF2B5EF4-FFF2-40B4-BE49-F238E27FC236}">
                  <a16:creationId xmlns:a16="http://schemas.microsoft.com/office/drawing/2014/main" id="{6ED1751F-47BD-2F10-7074-62764BAE6056}"/>
                </a:ext>
              </a:extLst>
            </p:cNvPr>
            <p:cNvSpPr/>
            <p:nvPr/>
          </p:nvSpPr>
          <p:spPr>
            <a:xfrm>
              <a:off x="30219085" y="3798558"/>
              <a:ext cx="217714" cy="175011"/>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6" name="Rectangle 25">
              <a:extLst>
                <a:ext uri="{FF2B5EF4-FFF2-40B4-BE49-F238E27FC236}">
                  <a16:creationId xmlns:a16="http://schemas.microsoft.com/office/drawing/2014/main" id="{79922D03-0C63-34D7-C03C-5C2CA3B1E279}"/>
                </a:ext>
              </a:extLst>
            </p:cNvPr>
            <p:cNvSpPr/>
            <p:nvPr/>
          </p:nvSpPr>
          <p:spPr>
            <a:xfrm>
              <a:off x="30521596" y="3798557"/>
              <a:ext cx="217714" cy="175011"/>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7" name="Rectangle 26">
              <a:extLst>
                <a:ext uri="{FF2B5EF4-FFF2-40B4-BE49-F238E27FC236}">
                  <a16:creationId xmlns:a16="http://schemas.microsoft.com/office/drawing/2014/main" id="{4C751678-2BE2-6E43-FC70-45A6BC4FD37B}"/>
                </a:ext>
              </a:extLst>
            </p:cNvPr>
            <p:cNvSpPr/>
            <p:nvPr/>
          </p:nvSpPr>
          <p:spPr>
            <a:xfrm>
              <a:off x="31091997" y="3798556"/>
              <a:ext cx="217714" cy="175011"/>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8" name="Rectangle 27">
              <a:extLst>
                <a:ext uri="{FF2B5EF4-FFF2-40B4-BE49-F238E27FC236}">
                  <a16:creationId xmlns:a16="http://schemas.microsoft.com/office/drawing/2014/main" id="{D65CF174-A516-8D5F-C7B1-C2F2C9688DE9}"/>
                </a:ext>
              </a:extLst>
            </p:cNvPr>
            <p:cNvSpPr/>
            <p:nvPr/>
          </p:nvSpPr>
          <p:spPr>
            <a:xfrm>
              <a:off x="31394508" y="3798555"/>
              <a:ext cx="217714" cy="175011"/>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9" name="TextBox 28">
              <a:extLst>
                <a:ext uri="{FF2B5EF4-FFF2-40B4-BE49-F238E27FC236}">
                  <a16:creationId xmlns:a16="http://schemas.microsoft.com/office/drawing/2014/main" id="{BCA9F4DA-D557-914E-965D-9E43DE56789E}"/>
                </a:ext>
              </a:extLst>
            </p:cNvPr>
            <p:cNvSpPr txBox="1"/>
            <p:nvPr/>
          </p:nvSpPr>
          <p:spPr>
            <a:xfrm>
              <a:off x="30077746" y="3263024"/>
              <a:ext cx="1470747" cy="316126"/>
            </a:xfrm>
            <a:prstGeom prst="rect">
              <a:avLst/>
            </a:prstGeom>
            <a:noFill/>
          </p:spPr>
          <p:txBody>
            <a:bodyPr wrap="none" rtlCol="0">
              <a:spAutoFit/>
            </a:bodyPr>
            <a:lstStyle/>
            <a:p>
              <a:pPr algn="ctr"/>
              <a:r>
                <a:rPr lang="en-BY" sz="2800">
                  <a:latin typeface="Helvetica" pitchFamily="2" charset="0"/>
                </a:rPr>
                <a:t>IP fragments</a:t>
              </a:r>
            </a:p>
          </p:txBody>
        </p:sp>
        <p:sp>
          <p:nvSpPr>
            <p:cNvPr id="30" name="TextBox 29">
              <a:extLst>
                <a:ext uri="{FF2B5EF4-FFF2-40B4-BE49-F238E27FC236}">
                  <a16:creationId xmlns:a16="http://schemas.microsoft.com/office/drawing/2014/main" id="{C7C3E8DB-2868-69E2-8524-A9F3892DB12B}"/>
                </a:ext>
              </a:extLst>
            </p:cNvPr>
            <p:cNvSpPr txBox="1"/>
            <p:nvPr/>
          </p:nvSpPr>
          <p:spPr>
            <a:xfrm>
              <a:off x="28220399" y="4722111"/>
              <a:ext cx="994362" cy="316126"/>
            </a:xfrm>
            <a:prstGeom prst="rect">
              <a:avLst/>
            </a:prstGeom>
            <a:noFill/>
          </p:spPr>
          <p:txBody>
            <a:bodyPr wrap="none" rtlCol="0">
              <a:spAutoFit/>
            </a:bodyPr>
            <a:lstStyle/>
            <a:p>
              <a:pPr algn="ctr"/>
              <a:r>
                <a:rPr lang="en-BY" sz="2800">
                  <a:latin typeface="Helvetica" pitchFamily="2" charset="0"/>
                </a:rPr>
                <a:t>Attacker</a:t>
              </a:r>
            </a:p>
          </p:txBody>
        </p:sp>
        <p:sp>
          <p:nvSpPr>
            <p:cNvPr id="31" name="TextBox 30">
              <a:extLst>
                <a:ext uri="{FF2B5EF4-FFF2-40B4-BE49-F238E27FC236}">
                  <a16:creationId xmlns:a16="http://schemas.microsoft.com/office/drawing/2014/main" id="{A23879D8-4303-8590-987C-E13317A254A1}"/>
                </a:ext>
              </a:extLst>
            </p:cNvPr>
            <p:cNvSpPr txBox="1"/>
            <p:nvPr/>
          </p:nvSpPr>
          <p:spPr>
            <a:xfrm>
              <a:off x="32492872" y="4736763"/>
              <a:ext cx="914788" cy="570338"/>
            </a:xfrm>
            <a:prstGeom prst="rect">
              <a:avLst/>
            </a:prstGeom>
            <a:noFill/>
          </p:spPr>
          <p:txBody>
            <a:bodyPr wrap="none" rtlCol="0">
              <a:spAutoFit/>
            </a:bodyPr>
            <a:lstStyle/>
            <a:p>
              <a:pPr algn="ctr">
                <a:spcBef>
                  <a:spcPts val="0"/>
                </a:spcBef>
              </a:pPr>
              <a:r>
                <a:rPr lang="en-BY" sz="2800">
                  <a:latin typeface="Helvetica" pitchFamily="2" charset="0"/>
                </a:rPr>
                <a:t>Target </a:t>
              </a:r>
            </a:p>
            <a:p>
              <a:pPr algn="ctr">
                <a:spcBef>
                  <a:spcPts val="0"/>
                </a:spcBef>
              </a:pPr>
              <a:r>
                <a:rPr lang="en-BY" sz="2800">
                  <a:latin typeface="Helvetica" pitchFamily="2" charset="0"/>
                </a:rPr>
                <a:t>System</a:t>
              </a:r>
            </a:p>
          </p:txBody>
        </p:sp>
        <p:sp>
          <p:nvSpPr>
            <p:cNvPr id="32" name="TextBox 31">
              <a:extLst>
                <a:ext uri="{FF2B5EF4-FFF2-40B4-BE49-F238E27FC236}">
                  <a16:creationId xmlns:a16="http://schemas.microsoft.com/office/drawing/2014/main" id="{C6443BE2-DDE4-5465-E976-2F228055BDA9}"/>
                </a:ext>
              </a:extLst>
            </p:cNvPr>
            <p:cNvSpPr txBox="1"/>
            <p:nvPr/>
          </p:nvSpPr>
          <p:spPr>
            <a:xfrm>
              <a:off x="30735674" y="3627614"/>
              <a:ext cx="359889" cy="316126"/>
            </a:xfrm>
            <a:prstGeom prst="rect">
              <a:avLst/>
            </a:prstGeom>
            <a:noFill/>
          </p:spPr>
          <p:txBody>
            <a:bodyPr wrap="none" rtlCol="0">
              <a:spAutoFit/>
            </a:bodyPr>
            <a:lstStyle/>
            <a:p>
              <a:pPr algn="ctr">
                <a:spcBef>
                  <a:spcPts val="0"/>
                </a:spcBef>
              </a:pPr>
              <a:r>
                <a:rPr lang="en-BY" sz="2800">
                  <a:latin typeface="Helvetica" pitchFamily="2" charset="0"/>
                </a:rPr>
                <a:t>…</a:t>
              </a:r>
            </a:p>
          </p:txBody>
        </p:sp>
      </p:grpSp>
      <p:grpSp>
        <p:nvGrpSpPr>
          <p:cNvPr id="55" name="Group 54">
            <a:extLst>
              <a:ext uri="{FF2B5EF4-FFF2-40B4-BE49-F238E27FC236}">
                <a16:creationId xmlns:a16="http://schemas.microsoft.com/office/drawing/2014/main" id="{28EA880E-E99C-55A3-570B-75E8B06432FF}"/>
              </a:ext>
            </a:extLst>
          </p:cNvPr>
          <p:cNvGrpSpPr/>
          <p:nvPr/>
        </p:nvGrpSpPr>
        <p:grpSpPr>
          <a:xfrm>
            <a:off x="11963623" y="7183879"/>
            <a:ext cx="6294762" cy="2697421"/>
            <a:chOff x="25570199" y="5971794"/>
            <a:chExt cx="6294762" cy="2697421"/>
          </a:xfrm>
        </p:grpSpPr>
        <p:grpSp>
          <p:nvGrpSpPr>
            <p:cNvPr id="41" name="Group 40">
              <a:extLst>
                <a:ext uri="{FF2B5EF4-FFF2-40B4-BE49-F238E27FC236}">
                  <a16:creationId xmlns:a16="http://schemas.microsoft.com/office/drawing/2014/main" id="{F4BA8F07-0125-119C-E86D-56E89DC82F05}"/>
                </a:ext>
              </a:extLst>
            </p:cNvPr>
            <p:cNvGrpSpPr/>
            <p:nvPr/>
          </p:nvGrpSpPr>
          <p:grpSpPr>
            <a:xfrm>
              <a:off x="25570199" y="6594230"/>
              <a:ext cx="6294762" cy="2074985"/>
              <a:chOff x="25380517" y="9606139"/>
              <a:chExt cx="6294762" cy="2074985"/>
            </a:xfrm>
          </p:grpSpPr>
          <p:sp>
            <p:nvSpPr>
              <p:cNvPr id="33" name="Rectangle 32">
                <a:extLst>
                  <a:ext uri="{FF2B5EF4-FFF2-40B4-BE49-F238E27FC236}">
                    <a16:creationId xmlns:a16="http://schemas.microsoft.com/office/drawing/2014/main" id="{C619B9FF-C614-A468-40E9-39635CF8B0CB}"/>
                  </a:ext>
                </a:extLst>
              </p:cNvPr>
              <p:cNvSpPr/>
              <p:nvPr/>
            </p:nvSpPr>
            <p:spPr>
              <a:xfrm>
                <a:off x="25770231" y="10080909"/>
                <a:ext cx="1691473" cy="744133"/>
              </a:xfrm>
              <a:prstGeom prst="rect">
                <a:avLst/>
              </a:prstGeom>
              <a:solidFill>
                <a:srgbClr val="B6E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400">
                    <a:solidFill>
                      <a:schemeClr val="tx1">
                        <a:lumMod val="75000"/>
                        <a:lumOff val="25000"/>
                      </a:schemeClr>
                    </a:solidFill>
                    <a:latin typeface="Helvetica" pitchFamily="2" charset="0"/>
                  </a:rPr>
                  <a:t>IP header</a:t>
                </a:r>
              </a:p>
            </p:txBody>
          </p:sp>
          <p:sp>
            <p:nvSpPr>
              <p:cNvPr id="34" name="Rectangle 33">
                <a:extLst>
                  <a:ext uri="{FF2B5EF4-FFF2-40B4-BE49-F238E27FC236}">
                    <a16:creationId xmlns:a16="http://schemas.microsoft.com/office/drawing/2014/main" id="{1A911129-6FA0-C6A1-CD2D-6965A9E127BC}"/>
                  </a:ext>
                </a:extLst>
              </p:cNvPr>
              <p:cNvSpPr/>
              <p:nvPr/>
            </p:nvSpPr>
            <p:spPr>
              <a:xfrm>
                <a:off x="27585565" y="10080909"/>
                <a:ext cx="1691473" cy="744133"/>
              </a:xfrm>
              <a:prstGeom prst="rect">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1800">
                    <a:solidFill>
                      <a:schemeClr val="tx1">
                        <a:lumMod val="75000"/>
                        <a:lumOff val="25000"/>
                      </a:schemeClr>
                    </a:solidFill>
                    <a:latin typeface="Helvetica" pitchFamily="2" charset="0"/>
                  </a:rPr>
                  <a:t>ICMP header</a:t>
                </a:r>
              </a:p>
            </p:txBody>
          </p:sp>
          <p:sp>
            <p:nvSpPr>
              <p:cNvPr id="35" name="Rectangle 34">
                <a:extLst>
                  <a:ext uri="{FF2B5EF4-FFF2-40B4-BE49-F238E27FC236}">
                    <a16:creationId xmlns:a16="http://schemas.microsoft.com/office/drawing/2014/main" id="{30E4E5D4-8F04-2A83-DDB8-4F5D1B668834}"/>
                  </a:ext>
                </a:extLst>
              </p:cNvPr>
              <p:cNvSpPr/>
              <p:nvPr/>
            </p:nvSpPr>
            <p:spPr>
              <a:xfrm>
                <a:off x="29468747" y="10080909"/>
                <a:ext cx="1691473" cy="744133"/>
              </a:xfrm>
              <a:prstGeom prst="rect">
                <a:avLst/>
              </a:prstGeom>
              <a:solidFill>
                <a:srgbClr val="22C5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sz="2000">
                    <a:solidFill>
                      <a:schemeClr val="tx1">
                        <a:lumMod val="75000"/>
                        <a:lumOff val="25000"/>
                      </a:schemeClr>
                    </a:solidFill>
                    <a:latin typeface="Helvetica" pitchFamily="2" charset="0"/>
                  </a:rPr>
                  <a:t>ICMP data</a:t>
                </a:r>
              </a:p>
            </p:txBody>
          </p:sp>
          <p:sp>
            <p:nvSpPr>
              <p:cNvPr id="37" name="TextBox 36">
                <a:extLst>
                  <a:ext uri="{FF2B5EF4-FFF2-40B4-BE49-F238E27FC236}">
                    <a16:creationId xmlns:a16="http://schemas.microsoft.com/office/drawing/2014/main" id="{AEBEBB39-C746-9386-6072-085960A42117}"/>
                  </a:ext>
                </a:extLst>
              </p:cNvPr>
              <p:cNvSpPr txBox="1"/>
              <p:nvPr/>
            </p:nvSpPr>
            <p:spPr>
              <a:xfrm>
                <a:off x="25941744" y="10915576"/>
                <a:ext cx="1348446" cy="426527"/>
              </a:xfrm>
              <a:prstGeom prst="rect">
                <a:avLst/>
              </a:prstGeom>
              <a:noFill/>
            </p:spPr>
            <p:txBody>
              <a:bodyPr wrap="none" rtlCol="0">
                <a:spAutoFit/>
              </a:bodyPr>
              <a:lstStyle/>
              <a:p>
                <a:r>
                  <a:rPr lang="en-BY" sz="2400">
                    <a:latin typeface="Helvetica" pitchFamily="2" charset="0"/>
                  </a:rPr>
                  <a:t>20 bytes</a:t>
                </a:r>
              </a:p>
            </p:txBody>
          </p:sp>
          <p:sp>
            <p:nvSpPr>
              <p:cNvPr id="38" name="TextBox 37">
                <a:extLst>
                  <a:ext uri="{FF2B5EF4-FFF2-40B4-BE49-F238E27FC236}">
                    <a16:creationId xmlns:a16="http://schemas.microsoft.com/office/drawing/2014/main" id="{F5D19196-ABB0-0DB1-CF94-F27B66CA9E11}"/>
                  </a:ext>
                </a:extLst>
              </p:cNvPr>
              <p:cNvSpPr txBox="1"/>
              <p:nvPr/>
            </p:nvSpPr>
            <p:spPr>
              <a:xfrm>
                <a:off x="27842838" y="10915575"/>
                <a:ext cx="1176925" cy="426527"/>
              </a:xfrm>
              <a:prstGeom prst="rect">
                <a:avLst/>
              </a:prstGeom>
              <a:noFill/>
            </p:spPr>
            <p:txBody>
              <a:bodyPr wrap="none" rtlCol="0">
                <a:spAutoFit/>
              </a:bodyPr>
              <a:lstStyle/>
              <a:p>
                <a:r>
                  <a:rPr lang="en-BY" sz="2400">
                    <a:latin typeface="Helvetica" pitchFamily="2" charset="0"/>
                  </a:rPr>
                  <a:t>8 bytes</a:t>
                </a:r>
              </a:p>
            </p:txBody>
          </p:sp>
          <p:sp>
            <p:nvSpPr>
              <p:cNvPr id="39" name="TextBox 38">
                <a:extLst>
                  <a:ext uri="{FF2B5EF4-FFF2-40B4-BE49-F238E27FC236}">
                    <a16:creationId xmlns:a16="http://schemas.microsoft.com/office/drawing/2014/main" id="{CFDFBEE2-3E9A-52D1-C604-694A40722E36}"/>
                  </a:ext>
                </a:extLst>
              </p:cNvPr>
              <p:cNvSpPr txBox="1"/>
              <p:nvPr/>
            </p:nvSpPr>
            <p:spPr>
              <a:xfrm>
                <a:off x="29198319" y="10915575"/>
                <a:ext cx="2476960" cy="426527"/>
              </a:xfrm>
              <a:prstGeom prst="rect">
                <a:avLst/>
              </a:prstGeom>
              <a:noFill/>
            </p:spPr>
            <p:txBody>
              <a:bodyPr wrap="none" rtlCol="0">
                <a:spAutoFit/>
              </a:bodyPr>
              <a:lstStyle/>
              <a:p>
                <a:r>
                  <a:rPr lang="en-BY" sz="2400">
                    <a:solidFill>
                      <a:srgbClr val="FF0000"/>
                    </a:solidFill>
                    <a:latin typeface="Helvetica" pitchFamily="2" charset="0"/>
                  </a:rPr>
                  <a:t>&gt;= 65,508 bytes</a:t>
                </a:r>
              </a:p>
            </p:txBody>
          </p:sp>
          <p:sp>
            <p:nvSpPr>
              <p:cNvPr id="40" name="Rounded Rectangle 39">
                <a:extLst>
                  <a:ext uri="{FF2B5EF4-FFF2-40B4-BE49-F238E27FC236}">
                    <a16:creationId xmlns:a16="http://schemas.microsoft.com/office/drawing/2014/main" id="{804E1C6F-AFA6-FD88-69E9-4BE9C6E7FD30}"/>
                  </a:ext>
                </a:extLst>
              </p:cNvPr>
              <p:cNvSpPr/>
              <p:nvPr/>
            </p:nvSpPr>
            <p:spPr>
              <a:xfrm>
                <a:off x="25380517" y="9606139"/>
                <a:ext cx="6231705" cy="2074985"/>
              </a:xfrm>
              <a:prstGeom prst="roundRect">
                <a:avLst/>
              </a:prstGeom>
              <a:noFill/>
              <a:ln>
                <a:solidFill>
                  <a:schemeClr val="bg1">
                    <a:lumMod val="75000"/>
                  </a:schemeClr>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42" name="TextBox 41">
              <a:extLst>
                <a:ext uri="{FF2B5EF4-FFF2-40B4-BE49-F238E27FC236}">
                  <a16:creationId xmlns:a16="http://schemas.microsoft.com/office/drawing/2014/main" id="{EB436E17-513D-E1B6-4C87-EF765B910D3A}"/>
                </a:ext>
              </a:extLst>
            </p:cNvPr>
            <p:cNvSpPr txBox="1"/>
            <p:nvPr/>
          </p:nvSpPr>
          <p:spPr>
            <a:xfrm>
              <a:off x="25712808" y="5971794"/>
              <a:ext cx="3560590" cy="482248"/>
            </a:xfrm>
            <a:prstGeom prst="rect">
              <a:avLst/>
            </a:prstGeom>
            <a:noFill/>
          </p:spPr>
          <p:txBody>
            <a:bodyPr wrap="none" rtlCol="0">
              <a:spAutoFit/>
            </a:bodyPr>
            <a:lstStyle/>
            <a:p>
              <a:r>
                <a:rPr lang="en-BY" sz="2800">
                  <a:latin typeface="Helvetica" pitchFamily="2" charset="0"/>
                </a:rPr>
                <a:t>Ping of Death Packet</a:t>
              </a:r>
            </a:p>
          </p:txBody>
        </p:sp>
      </p:grpSp>
      <p:grpSp>
        <p:nvGrpSpPr>
          <p:cNvPr id="56" name="Group 55">
            <a:extLst>
              <a:ext uri="{FF2B5EF4-FFF2-40B4-BE49-F238E27FC236}">
                <a16:creationId xmlns:a16="http://schemas.microsoft.com/office/drawing/2014/main" id="{30F6DCB5-7227-85EE-08E4-920052333C78}"/>
              </a:ext>
            </a:extLst>
          </p:cNvPr>
          <p:cNvGrpSpPr/>
          <p:nvPr/>
        </p:nvGrpSpPr>
        <p:grpSpPr>
          <a:xfrm>
            <a:off x="18756348" y="6514713"/>
            <a:ext cx="4798209" cy="3575428"/>
            <a:chOff x="33495755" y="5204359"/>
            <a:chExt cx="4798209" cy="3575428"/>
          </a:xfrm>
        </p:grpSpPr>
        <p:cxnSp>
          <p:nvCxnSpPr>
            <p:cNvPr id="44" name="Straight Connector 43">
              <a:extLst>
                <a:ext uri="{FF2B5EF4-FFF2-40B4-BE49-F238E27FC236}">
                  <a16:creationId xmlns:a16="http://schemas.microsoft.com/office/drawing/2014/main" id="{9DE9F11B-019A-8304-15DB-3DEED19D2A3F}"/>
                </a:ext>
              </a:extLst>
            </p:cNvPr>
            <p:cNvCxnSpPr>
              <a:cxnSpLocks/>
            </p:cNvCxnSpPr>
            <p:nvPr/>
          </p:nvCxnSpPr>
          <p:spPr>
            <a:xfrm>
              <a:off x="33495755" y="7941986"/>
              <a:ext cx="4798209" cy="0"/>
            </a:xfrm>
            <a:prstGeom prst="line">
              <a:avLst/>
            </a:prstGeom>
            <a:ln w="28575">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B43F7BB-DFDA-9707-E44D-F6F3ED3C3FB4}"/>
                </a:ext>
              </a:extLst>
            </p:cNvPr>
            <p:cNvCxnSpPr>
              <a:cxnSpLocks/>
            </p:cNvCxnSpPr>
            <p:nvPr/>
          </p:nvCxnSpPr>
          <p:spPr>
            <a:xfrm>
              <a:off x="37559087" y="5204359"/>
              <a:ext cx="0" cy="3575428"/>
            </a:xfrm>
            <a:prstGeom prst="line">
              <a:avLst/>
            </a:prstGeom>
            <a:ln w="28575">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972907B1-D1FC-89D9-7607-30BD5694C1E8}"/>
                </a:ext>
              </a:extLst>
            </p:cNvPr>
            <p:cNvSpPr/>
            <p:nvPr/>
          </p:nvSpPr>
          <p:spPr>
            <a:xfrm>
              <a:off x="33599505" y="7454431"/>
              <a:ext cx="2349801" cy="268068"/>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8" name="TextBox 47">
              <a:extLst>
                <a:ext uri="{FF2B5EF4-FFF2-40B4-BE49-F238E27FC236}">
                  <a16:creationId xmlns:a16="http://schemas.microsoft.com/office/drawing/2014/main" id="{ADD77F66-E5AF-5760-28CA-F919FA4A7921}"/>
                </a:ext>
              </a:extLst>
            </p:cNvPr>
            <p:cNvSpPr txBox="1"/>
            <p:nvPr/>
          </p:nvSpPr>
          <p:spPr>
            <a:xfrm>
              <a:off x="35970567" y="7394631"/>
              <a:ext cx="364202" cy="426527"/>
            </a:xfrm>
            <a:prstGeom prst="rect">
              <a:avLst/>
            </a:prstGeom>
            <a:noFill/>
          </p:spPr>
          <p:txBody>
            <a:bodyPr wrap="none" rtlCol="0">
              <a:spAutoFit/>
            </a:bodyPr>
            <a:lstStyle/>
            <a:p>
              <a:r>
                <a:rPr lang="en-BY" sz="2400">
                  <a:latin typeface="Helvetica" pitchFamily="2" charset="0"/>
                </a:rPr>
                <a:t>+</a:t>
              </a:r>
            </a:p>
          </p:txBody>
        </p:sp>
        <p:sp>
          <p:nvSpPr>
            <p:cNvPr id="50" name="Rectangle 49">
              <a:extLst>
                <a:ext uri="{FF2B5EF4-FFF2-40B4-BE49-F238E27FC236}">
                  <a16:creationId xmlns:a16="http://schemas.microsoft.com/office/drawing/2014/main" id="{72507D23-54AC-2922-3BCE-DCC537B08542}"/>
                </a:ext>
              </a:extLst>
            </p:cNvPr>
            <p:cNvSpPr/>
            <p:nvPr/>
          </p:nvSpPr>
          <p:spPr>
            <a:xfrm>
              <a:off x="36356031" y="7454507"/>
              <a:ext cx="1017988" cy="267977"/>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52" name="Explosion 1 51">
              <a:extLst>
                <a:ext uri="{FF2B5EF4-FFF2-40B4-BE49-F238E27FC236}">
                  <a16:creationId xmlns:a16="http://schemas.microsoft.com/office/drawing/2014/main" id="{3F41655F-A564-D788-3BDF-23FD25E9062A}"/>
                </a:ext>
              </a:extLst>
            </p:cNvPr>
            <p:cNvSpPr/>
            <p:nvPr/>
          </p:nvSpPr>
          <p:spPr>
            <a:xfrm>
              <a:off x="36886227" y="5931392"/>
              <a:ext cx="1345720" cy="1121434"/>
            </a:xfrm>
            <a:prstGeom prst="irregularSeal1">
              <a:avLst/>
            </a:prstGeom>
            <a:solidFill>
              <a:srgbClr val="F3D04E"/>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57" name="TextBox 56">
            <a:extLst>
              <a:ext uri="{FF2B5EF4-FFF2-40B4-BE49-F238E27FC236}">
                <a16:creationId xmlns:a16="http://schemas.microsoft.com/office/drawing/2014/main" id="{E329B160-3668-0A4D-8C3F-81F7BB43DC15}"/>
              </a:ext>
            </a:extLst>
          </p:cNvPr>
          <p:cNvSpPr txBox="1"/>
          <p:nvPr/>
        </p:nvSpPr>
        <p:spPr>
          <a:xfrm>
            <a:off x="19290890" y="563249"/>
            <a:ext cx="4874040"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Grebinnyi Anton</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3212827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B876AE-A17D-4CD0-3B01-44924CFAA248}"/>
              </a:ext>
            </a:extLst>
          </p:cNvPr>
          <p:cNvSpPr/>
          <p:nvPr/>
        </p:nvSpPr>
        <p:spPr>
          <a:xfrm>
            <a:off x="7235112" y="7130343"/>
            <a:ext cx="2016209" cy="576000"/>
          </a:xfrm>
          <a:prstGeom prst="rect">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1800">
              <a:solidFill>
                <a:schemeClr val="tx1">
                  <a:lumMod val="75000"/>
                  <a:lumOff val="25000"/>
                </a:schemeClr>
              </a:solidFill>
              <a:latin typeface="Helvetica" pitchFamily="2" charset="0"/>
            </a:endParaRPr>
          </a:p>
        </p:txBody>
      </p:sp>
      <p:sp>
        <p:nvSpPr>
          <p:cNvPr id="5" name="Rectangle 4">
            <a:extLst>
              <a:ext uri="{FF2B5EF4-FFF2-40B4-BE49-F238E27FC236}">
                <a16:creationId xmlns:a16="http://schemas.microsoft.com/office/drawing/2014/main" id="{FF34B39C-A6D3-13F6-DE24-AEC0530B0ACD}"/>
              </a:ext>
            </a:extLst>
          </p:cNvPr>
          <p:cNvSpPr/>
          <p:nvPr/>
        </p:nvSpPr>
        <p:spPr>
          <a:xfrm>
            <a:off x="1230552" y="7651041"/>
            <a:ext cx="4424129" cy="576000"/>
          </a:xfrm>
          <a:prstGeom prst="rect">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1800">
              <a:solidFill>
                <a:schemeClr val="tx1">
                  <a:lumMod val="75000"/>
                  <a:lumOff val="25000"/>
                </a:schemeClr>
              </a:solidFill>
              <a:latin typeface="Helvetica" pitchFamily="2" charset="0"/>
            </a:endParaRPr>
          </a:p>
        </p:txBody>
      </p:sp>
      <p:sp>
        <p:nvSpPr>
          <p:cNvPr id="2" name="Title 1">
            <a:extLst>
              <a:ext uri="{FF2B5EF4-FFF2-40B4-BE49-F238E27FC236}">
                <a16:creationId xmlns:a16="http://schemas.microsoft.com/office/drawing/2014/main" id="{7BE6E82E-A3F6-672D-078B-38C57AFEF796}"/>
              </a:ext>
            </a:extLst>
          </p:cNvPr>
          <p:cNvSpPr>
            <a:spLocks noGrp="1"/>
          </p:cNvSpPr>
          <p:nvPr>
            <p:ph type="title"/>
          </p:nvPr>
        </p:nvSpPr>
        <p:spPr>
          <a:xfrm>
            <a:off x="1230552" y="1734749"/>
            <a:ext cx="7955280" cy="2651126"/>
          </a:xfrm>
        </p:spPr>
        <p:txBody>
          <a:bodyPr/>
          <a:lstStyle/>
          <a:p>
            <a:r>
              <a:rPr lang="en-US" altLang="zh-CN" b="1" dirty="0">
                <a:latin typeface="Helvetica" pitchFamily="2" charset="0"/>
              </a:rPr>
              <a:t>Smurf Attacks</a:t>
            </a:r>
            <a:endParaRPr lang="zh-CN" altLang="en-US" b="1">
              <a:latin typeface="Helvetica" pitchFamily="2" charset="0"/>
            </a:endParaRPr>
          </a:p>
        </p:txBody>
      </p:sp>
      <p:sp>
        <p:nvSpPr>
          <p:cNvPr id="3" name="Content Placeholder 2">
            <a:extLst>
              <a:ext uri="{FF2B5EF4-FFF2-40B4-BE49-F238E27FC236}">
                <a16:creationId xmlns:a16="http://schemas.microsoft.com/office/drawing/2014/main" id="{A684AD0C-F7E6-DBA0-2649-5338ED034425}"/>
              </a:ext>
            </a:extLst>
          </p:cNvPr>
          <p:cNvSpPr>
            <a:spLocks noGrp="1"/>
          </p:cNvSpPr>
          <p:nvPr>
            <p:ph idx="1"/>
          </p:nvPr>
        </p:nvSpPr>
        <p:spPr>
          <a:xfrm>
            <a:off x="716921" y="4357298"/>
            <a:ext cx="9966959" cy="8702676"/>
          </a:xfrm>
        </p:spPr>
        <p:txBody>
          <a:bodyPr>
            <a:normAutofit/>
          </a:bodyPr>
          <a:lstStyle/>
          <a:p>
            <a:r>
              <a:rPr lang="en-US" altLang="zh-CN" sz="4000" dirty="0">
                <a:solidFill>
                  <a:schemeClr val="tx1">
                    <a:lumMod val="75000"/>
                    <a:lumOff val="25000"/>
                  </a:schemeClr>
                </a:solidFill>
                <a:latin typeface="Helvetica" pitchFamily="2" charset="0"/>
              </a:rPr>
              <a:t>The Smurf attack is a type of DDoS attack that exploits the ICMP to overwhelm a target network with massive amounts of traffic. The attacker sends a large number of ICMP ping messages to network routers, using the </a:t>
            </a:r>
            <a:r>
              <a:rPr lang="en-US" altLang="zh-CN" sz="4000" b="1" dirty="0">
                <a:solidFill>
                  <a:schemeClr val="tx1">
                    <a:lumMod val="75000"/>
                    <a:lumOff val="25000"/>
                  </a:schemeClr>
                </a:solidFill>
                <a:latin typeface="Helvetica" pitchFamily="2" charset="0"/>
              </a:rPr>
              <a:t>spoofed source IP address </a:t>
            </a:r>
            <a:r>
              <a:rPr lang="en-US" altLang="zh-CN" sz="4000" dirty="0">
                <a:solidFill>
                  <a:schemeClr val="tx1">
                    <a:lumMod val="75000"/>
                    <a:lumOff val="25000"/>
                  </a:schemeClr>
                </a:solidFill>
                <a:latin typeface="Helvetica" pitchFamily="2" charset="0"/>
              </a:rPr>
              <a:t>of the victim machine.</a:t>
            </a:r>
          </a:p>
          <a:p>
            <a:r>
              <a:rPr lang="en-US" altLang="zh-CN" sz="4000" dirty="0">
                <a:solidFill>
                  <a:schemeClr val="tx1">
                    <a:lumMod val="75000"/>
                    <a:lumOff val="25000"/>
                  </a:schemeClr>
                </a:solidFill>
                <a:latin typeface="Helvetica" pitchFamily="2" charset="0"/>
              </a:rPr>
              <a:t>The routers respond by sending ICMP echo reply packets back to the victim machine, which floods it with more traffic than it can handle.</a:t>
            </a:r>
            <a:endParaRPr lang="zh-CN" altLang="en-US" sz="4000">
              <a:solidFill>
                <a:schemeClr val="tx1">
                  <a:lumMod val="75000"/>
                  <a:lumOff val="25000"/>
                </a:schemeClr>
              </a:solidFill>
              <a:latin typeface="Helvetica" pitchFamily="2" charset="0"/>
            </a:endParaRPr>
          </a:p>
        </p:txBody>
      </p:sp>
      <p:grpSp>
        <p:nvGrpSpPr>
          <p:cNvPr id="144" name="Group 143">
            <a:extLst>
              <a:ext uri="{FF2B5EF4-FFF2-40B4-BE49-F238E27FC236}">
                <a16:creationId xmlns:a16="http://schemas.microsoft.com/office/drawing/2014/main" id="{A9939576-CD0F-55C7-540E-C0E4F637CAE1}"/>
              </a:ext>
            </a:extLst>
          </p:cNvPr>
          <p:cNvGrpSpPr/>
          <p:nvPr/>
        </p:nvGrpSpPr>
        <p:grpSpPr>
          <a:xfrm>
            <a:off x="11694111" y="3444319"/>
            <a:ext cx="11972968" cy="6973228"/>
            <a:chOff x="11315275" y="2739075"/>
            <a:chExt cx="11972968" cy="6973228"/>
          </a:xfrm>
        </p:grpSpPr>
        <p:sp>
          <p:nvSpPr>
            <p:cNvPr id="10" name="Right Arrow 9">
              <a:extLst>
                <a:ext uri="{FF2B5EF4-FFF2-40B4-BE49-F238E27FC236}">
                  <a16:creationId xmlns:a16="http://schemas.microsoft.com/office/drawing/2014/main" id="{0216F036-E5C4-9EB8-5457-4270F9CAF0A9}"/>
                </a:ext>
              </a:extLst>
            </p:cNvPr>
            <p:cNvSpPr/>
            <p:nvPr/>
          </p:nvSpPr>
          <p:spPr>
            <a:xfrm flipV="1">
              <a:off x="13523585" y="3858844"/>
              <a:ext cx="2674976" cy="272388"/>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nvGrpSpPr>
            <p:cNvPr id="8" name="Group 7">
              <a:extLst>
                <a:ext uri="{FF2B5EF4-FFF2-40B4-BE49-F238E27FC236}">
                  <a16:creationId xmlns:a16="http://schemas.microsoft.com/office/drawing/2014/main" id="{29916126-C67D-98D9-409D-090644EBFEEB}"/>
                </a:ext>
              </a:extLst>
            </p:cNvPr>
            <p:cNvGrpSpPr/>
            <p:nvPr/>
          </p:nvGrpSpPr>
          <p:grpSpPr>
            <a:xfrm>
              <a:off x="11315275" y="2809875"/>
              <a:ext cx="1904537" cy="2030729"/>
              <a:chOff x="7135906" y="5665694"/>
              <a:chExt cx="3101788" cy="2658564"/>
            </a:xfrm>
            <a:solidFill>
              <a:srgbClr val="F3D04E"/>
            </a:solidFill>
          </p:grpSpPr>
          <p:sp>
            <p:nvSpPr>
              <p:cNvPr id="20" name="Rounded Rectangle 19">
                <a:extLst>
                  <a:ext uri="{FF2B5EF4-FFF2-40B4-BE49-F238E27FC236}">
                    <a16:creationId xmlns:a16="http://schemas.microsoft.com/office/drawing/2014/main" id="{3BE6D8B1-03AA-ABB8-1859-8A11B453FFD8}"/>
                  </a:ext>
                </a:extLst>
              </p:cNvPr>
              <p:cNvSpPr/>
              <p:nvPr/>
            </p:nvSpPr>
            <p:spPr>
              <a:xfrm>
                <a:off x="7135906" y="5665694"/>
                <a:ext cx="3101788" cy="207981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1" name="Rounded Rectangle 20">
                <a:extLst>
                  <a:ext uri="{FF2B5EF4-FFF2-40B4-BE49-F238E27FC236}">
                    <a16:creationId xmlns:a16="http://schemas.microsoft.com/office/drawing/2014/main" id="{CA3D9B6D-4FDC-1271-26F8-72EDE48058ED}"/>
                  </a:ext>
                </a:extLst>
              </p:cNvPr>
              <p:cNvSpPr>
                <a:spLocks noChangeAspect="1"/>
              </p:cNvSpPr>
              <p:nvPr/>
            </p:nvSpPr>
            <p:spPr>
              <a:xfrm>
                <a:off x="7344559" y="5802869"/>
                <a:ext cx="2684482" cy="1800000"/>
              </a:xfrm>
              <a:prstGeom prst="round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2" name="Rectangle 21">
                <a:extLst>
                  <a:ext uri="{FF2B5EF4-FFF2-40B4-BE49-F238E27FC236}">
                    <a16:creationId xmlns:a16="http://schemas.microsoft.com/office/drawing/2014/main" id="{BF0B6E9F-278A-4276-9A1E-42F040E11058}"/>
                  </a:ext>
                </a:extLst>
              </p:cNvPr>
              <p:cNvSpPr/>
              <p:nvPr/>
            </p:nvSpPr>
            <p:spPr>
              <a:xfrm>
                <a:off x="8453718" y="7704186"/>
                <a:ext cx="466164" cy="53708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3" name="Rectangle 22">
                <a:extLst>
                  <a:ext uri="{FF2B5EF4-FFF2-40B4-BE49-F238E27FC236}">
                    <a16:creationId xmlns:a16="http://schemas.microsoft.com/office/drawing/2014/main" id="{80F8B80D-A31B-80BF-C8F8-507A8BBC2BE6}"/>
                  </a:ext>
                </a:extLst>
              </p:cNvPr>
              <p:cNvSpPr/>
              <p:nvPr/>
            </p:nvSpPr>
            <p:spPr>
              <a:xfrm>
                <a:off x="7899490" y="8032376"/>
                <a:ext cx="1495521" cy="2918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grpSp>
          <p:nvGrpSpPr>
            <p:cNvPr id="111" name="Group 110">
              <a:extLst>
                <a:ext uri="{FF2B5EF4-FFF2-40B4-BE49-F238E27FC236}">
                  <a16:creationId xmlns:a16="http://schemas.microsoft.com/office/drawing/2014/main" id="{0BDDC88E-5EF6-73B8-264C-EF5A58BE3522}"/>
                </a:ext>
              </a:extLst>
            </p:cNvPr>
            <p:cNvGrpSpPr/>
            <p:nvPr/>
          </p:nvGrpSpPr>
          <p:grpSpPr>
            <a:xfrm>
              <a:off x="21792741" y="3272574"/>
              <a:ext cx="725986" cy="576054"/>
              <a:chOff x="20538498" y="3457755"/>
              <a:chExt cx="1088685" cy="970026"/>
            </a:xfrm>
          </p:grpSpPr>
          <p:sp>
            <p:nvSpPr>
              <p:cNvPr id="112" name="Rectangle 111">
                <a:extLst>
                  <a:ext uri="{FF2B5EF4-FFF2-40B4-BE49-F238E27FC236}">
                    <a16:creationId xmlns:a16="http://schemas.microsoft.com/office/drawing/2014/main" id="{A9FDBC11-CD47-7B65-BA7A-5F4B93BF9CB2}"/>
                  </a:ext>
                </a:extLst>
              </p:cNvPr>
              <p:cNvSpPr/>
              <p:nvPr/>
            </p:nvSpPr>
            <p:spPr>
              <a:xfrm>
                <a:off x="20538498" y="3457755"/>
                <a:ext cx="1088685" cy="970026"/>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cxnSp>
            <p:nvCxnSpPr>
              <p:cNvPr id="113" name="Straight Connector 112">
                <a:extLst>
                  <a:ext uri="{FF2B5EF4-FFF2-40B4-BE49-F238E27FC236}">
                    <a16:creationId xmlns:a16="http://schemas.microsoft.com/office/drawing/2014/main" id="{CED9649D-73A9-836E-D3A2-52C1450A3EEC}"/>
                  </a:ext>
                </a:extLst>
              </p:cNvPr>
              <p:cNvCxnSpPr/>
              <p:nvPr/>
            </p:nvCxnSpPr>
            <p:spPr>
              <a:xfrm>
                <a:off x="20802600" y="3897634"/>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1A3330A-4C8B-827D-FBE4-8982028AB62D}"/>
                  </a:ext>
                </a:extLst>
              </p:cNvPr>
              <p:cNvCxnSpPr/>
              <p:nvPr/>
            </p:nvCxnSpPr>
            <p:spPr>
              <a:xfrm>
                <a:off x="20811486" y="4028769"/>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1DC33F4-9410-F299-7D33-5A1453EF76E6}"/>
                  </a:ext>
                </a:extLst>
              </p:cNvPr>
              <p:cNvCxnSpPr/>
              <p:nvPr/>
            </p:nvCxnSpPr>
            <p:spPr>
              <a:xfrm>
                <a:off x="20802600" y="4173953"/>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17DF1AA-42BE-9FB3-4CD3-5473272EF1DF}"/>
                </a:ext>
              </a:extLst>
            </p:cNvPr>
            <p:cNvGrpSpPr/>
            <p:nvPr/>
          </p:nvGrpSpPr>
          <p:grpSpPr>
            <a:xfrm>
              <a:off x="11707052" y="3142646"/>
              <a:ext cx="1088685" cy="970026"/>
              <a:chOff x="20538498" y="3457755"/>
              <a:chExt cx="1088685" cy="970026"/>
            </a:xfrm>
          </p:grpSpPr>
          <p:sp>
            <p:nvSpPr>
              <p:cNvPr id="11" name="Rectangle 10">
                <a:extLst>
                  <a:ext uri="{FF2B5EF4-FFF2-40B4-BE49-F238E27FC236}">
                    <a16:creationId xmlns:a16="http://schemas.microsoft.com/office/drawing/2014/main" id="{FC3F4322-DB5C-AEE8-28B5-68D0E747D267}"/>
                  </a:ext>
                </a:extLst>
              </p:cNvPr>
              <p:cNvSpPr/>
              <p:nvPr/>
            </p:nvSpPr>
            <p:spPr>
              <a:xfrm>
                <a:off x="20538498" y="3457755"/>
                <a:ext cx="1088685" cy="970026"/>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cxnSp>
            <p:nvCxnSpPr>
              <p:cNvPr id="25" name="Straight Connector 24">
                <a:extLst>
                  <a:ext uri="{FF2B5EF4-FFF2-40B4-BE49-F238E27FC236}">
                    <a16:creationId xmlns:a16="http://schemas.microsoft.com/office/drawing/2014/main" id="{6F38F6E3-4007-2360-E8DF-46C26CEDB963}"/>
                  </a:ext>
                </a:extLst>
              </p:cNvPr>
              <p:cNvCxnSpPr/>
              <p:nvPr/>
            </p:nvCxnSpPr>
            <p:spPr>
              <a:xfrm>
                <a:off x="20802600" y="3897634"/>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E91CBA1-B445-6E23-16B9-830D56DDAF82}"/>
                  </a:ext>
                </a:extLst>
              </p:cNvPr>
              <p:cNvCxnSpPr/>
              <p:nvPr/>
            </p:nvCxnSpPr>
            <p:spPr>
              <a:xfrm>
                <a:off x="20811486" y="4028769"/>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28FCAF-52DE-6CA4-1E25-2B1C2A5C6079}"/>
                  </a:ext>
                </a:extLst>
              </p:cNvPr>
              <p:cNvCxnSpPr/>
              <p:nvPr/>
            </p:nvCxnSpPr>
            <p:spPr>
              <a:xfrm>
                <a:off x="20802600" y="4173953"/>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1EBF99C-1042-59EE-0A5C-E6F2A9760CE7}"/>
                </a:ext>
              </a:extLst>
            </p:cNvPr>
            <p:cNvGrpSpPr/>
            <p:nvPr/>
          </p:nvGrpSpPr>
          <p:grpSpPr>
            <a:xfrm>
              <a:off x="20251197" y="2739075"/>
              <a:ext cx="1904537" cy="2030729"/>
              <a:chOff x="7135906" y="5665694"/>
              <a:chExt cx="3101788" cy="2658564"/>
            </a:xfrm>
            <a:solidFill>
              <a:srgbClr val="F3D04E"/>
            </a:solidFill>
          </p:grpSpPr>
          <p:sp>
            <p:nvSpPr>
              <p:cNvPr id="39" name="Rounded Rectangle 38">
                <a:extLst>
                  <a:ext uri="{FF2B5EF4-FFF2-40B4-BE49-F238E27FC236}">
                    <a16:creationId xmlns:a16="http://schemas.microsoft.com/office/drawing/2014/main" id="{36090637-28B0-B4BC-3EE8-E2D8E0138471}"/>
                  </a:ext>
                </a:extLst>
              </p:cNvPr>
              <p:cNvSpPr/>
              <p:nvPr/>
            </p:nvSpPr>
            <p:spPr>
              <a:xfrm>
                <a:off x="7135906" y="5665694"/>
                <a:ext cx="3101788" cy="207981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0" name="Rounded Rectangle 39">
                <a:extLst>
                  <a:ext uri="{FF2B5EF4-FFF2-40B4-BE49-F238E27FC236}">
                    <a16:creationId xmlns:a16="http://schemas.microsoft.com/office/drawing/2014/main" id="{08157E65-E304-FED6-7E93-AAD33AC2354F}"/>
                  </a:ext>
                </a:extLst>
              </p:cNvPr>
              <p:cNvSpPr>
                <a:spLocks noChangeAspect="1"/>
              </p:cNvSpPr>
              <p:nvPr/>
            </p:nvSpPr>
            <p:spPr>
              <a:xfrm>
                <a:off x="7344559" y="5802869"/>
                <a:ext cx="2684482" cy="1800000"/>
              </a:xfrm>
              <a:prstGeom prst="round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1" name="Rectangle 40">
                <a:extLst>
                  <a:ext uri="{FF2B5EF4-FFF2-40B4-BE49-F238E27FC236}">
                    <a16:creationId xmlns:a16="http://schemas.microsoft.com/office/drawing/2014/main" id="{4C6434FF-58EE-CC30-59DC-B1DC2D13F1AF}"/>
                  </a:ext>
                </a:extLst>
              </p:cNvPr>
              <p:cNvSpPr/>
              <p:nvPr/>
            </p:nvSpPr>
            <p:spPr>
              <a:xfrm>
                <a:off x="8453718" y="7704186"/>
                <a:ext cx="466164" cy="53708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42" name="Rectangle 41">
                <a:extLst>
                  <a:ext uri="{FF2B5EF4-FFF2-40B4-BE49-F238E27FC236}">
                    <a16:creationId xmlns:a16="http://schemas.microsoft.com/office/drawing/2014/main" id="{A91C52C0-673A-75D1-44CB-3FBD32AA82BE}"/>
                  </a:ext>
                </a:extLst>
              </p:cNvPr>
              <p:cNvSpPr/>
              <p:nvPr/>
            </p:nvSpPr>
            <p:spPr>
              <a:xfrm>
                <a:off x="7899490" y="8032376"/>
                <a:ext cx="1495521" cy="2918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grpSp>
          <p:nvGrpSpPr>
            <p:cNvPr id="33" name="Group 32">
              <a:extLst>
                <a:ext uri="{FF2B5EF4-FFF2-40B4-BE49-F238E27FC236}">
                  <a16:creationId xmlns:a16="http://schemas.microsoft.com/office/drawing/2014/main" id="{112C5402-78E9-30F2-37B0-B0455E2FD614}"/>
                </a:ext>
              </a:extLst>
            </p:cNvPr>
            <p:cNvGrpSpPr/>
            <p:nvPr/>
          </p:nvGrpSpPr>
          <p:grpSpPr>
            <a:xfrm>
              <a:off x="14533624" y="3153245"/>
              <a:ext cx="725986" cy="576054"/>
              <a:chOff x="20538498" y="3457755"/>
              <a:chExt cx="1088685" cy="970026"/>
            </a:xfrm>
          </p:grpSpPr>
          <p:sp>
            <p:nvSpPr>
              <p:cNvPr id="35" name="Rectangle 34">
                <a:extLst>
                  <a:ext uri="{FF2B5EF4-FFF2-40B4-BE49-F238E27FC236}">
                    <a16:creationId xmlns:a16="http://schemas.microsoft.com/office/drawing/2014/main" id="{C48F9D34-DA00-A74F-47C4-8FEC9498FF39}"/>
                  </a:ext>
                </a:extLst>
              </p:cNvPr>
              <p:cNvSpPr/>
              <p:nvPr/>
            </p:nvSpPr>
            <p:spPr>
              <a:xfrm>
                <a:off x="20538498" y="3457755"/>
                <a:ext cx="1088685" cy="970026"/>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cxnSp>
            <p:nvCxnSpPr>
              <p:cNvPr id="36" name="Straight Connector 35">
                <a:extLst>
                  <a:ext uri="{FF2B5EF4-FFF2-40B4-BE49-F238E27FC236}">
                    <a16:creationId xmlns:a16="http://schemas.microsoft.com/office/drawing/2014/main" id="{6D014702-0031-4E85-F812-03B53D506A50}"/>
                  </a:ext>
                </a:extLst>
              </p:cNvPr>
              <p:cNvCxnSpPr/>
              <p:nvPr/>
            </p:nvCxnSpPr>
            <p:spPr>
              <a:xfrm>
                <a:off x="20802600" y="3897634"/>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606117-0577-51C0-F521-BE950ADBE68E}"/>
                  </a:ext>
                </a:extLst>
              </p:cNvPr>
              <p:cNvCxnSpPr/>
              <p:nvPr/>
            </p:nvCxnSpPr>
            <p:spPr>
              <a:xfrm>
                <a:off x="20811486" y="4028769"/>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7F4F95D-054A-F2E4-AAC1-C975891688DE}"/>
                  </a:ext>
                </a:extLst>
              </p:cNvPr>
              <p:cNvCxnSpPr/>
              <p:nvPr/>
            </p:nvCxnSpPr>
            <p:spPr>
              <a:xfrm>
                <a:off x="20802600" y="4173953"/>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EB2D375-405A-FB63-1660-CD53D4B39893}"/>
                </a:ext>
              </a:extLst>
            </p:cNvPr>
            <p:cNvGrpSpPr/>
            <p:nvPr/>
          </p:nvGrpSpPr>
          <p:grpSpPr>
            <a:xfrm>
              <a:off x="16462468" y="3064517"/>
              <a:ext cx="1904537" cy="1588653"/>
              <a:chOff x="20538498" y="3457755"/>
              <a:chExt cx="1088685" cy="970026"/>
            </a:xfrm>
          </p:grpSpPr>
          <p:sp>
            <p:nvSpPr>
              <p:cNvPr id="49" name="Rectangle 48">
                <a:extLst>
                  <a:ext uri="{FF2B5EF4-FFF2-40B4-BE49-F238E27FC236}">
                    <a16:creationId xmlns:a16="http://schemas.microsoft.com/office/drawing/2014/main" id="{B58337F0-07C0-4036-5AF6-7C2746D798A3}"/>
                  </a:ext>
                </a:extLst>
              </p:cNvPr>
              <p:cNvSpPr/>
              <p:nvPr/>
            </p:nvSpPr>
            <p:spPr>
              <a:xfrm>
                <a:off x="20538498" y="3457755"/>
                <a:ext cx="1088685" cy="970026"/>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cxnSp>
            <p:nvCxnSpPr>
              <p:cNvPr id="50" name="Straight Connector 49">
                <a:extLst>
                  <a:ext uri="{FF2B5EF4-FFF2-40B4-BE49-F238E27FC236}">
                    <a16:creationId xmlns:a16="http://schemas.microsoft.com/office/drawing/2014/main" id="{75879C5B-965A-296F-29E6-05941647FF43}"/>
                  </a:ext>
                </a:extLst>
              </p:cNvPr>
              <p:cNvCxnSpPr/>
              <p:nvPr/>
            </p:nvCxnSpPr>
            <p:spPr>
              <a:xfrm>
                <a:off x="20802600" y="3897634"/>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8D78C36-C137-042B-5DE4-CA1E2C1FB1F1}"/>
                  </a:ext>
                </a:extLst>
              </p:cNvPr>
              <p:cNvCxnSpPr/>
              <p:nvPr/>
            </p:nvCxnSpPr>
            <p:spPr>
              <a:xfrm>
                <a:off x="20811486" y="4028769"/>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673293D-B904-50C3-2F00-DC3587490C34}"/>
                  </a:ext>
                </a:extLst>
              </p:cNvPr>
              <p:cNvCxnSpPr/>
              <p:nvPr/>
            </p:nvCxnSpPr>
            <p:spPr>
              <a:xfrm>
                <a:off x="20802600" y="4173953"/>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700795A-2A4C-DD0D-D461-D33A66E343D6}"/>
                </a:ext>
              </a:extLst>
            </p:cNvPr>
            <p:cNvGrpSpPr/>
            <p:nvPr/>
          </p:nvGrpSpPr>
          <p:grpSpPr>
            <a:xfrm>
              <a:off x="16274066" y="6018912"/>
              <a:ext cx="2281339" cy="1699770"/>
              <a:chOff x="6277970" y="9744475"/>
              <a:chExt cx="1596788" cy="1160086"/>
            </a:xfrm>
            <a:solidFill>
              <a:srgbClr val="FC8FC6"/>
            </a:solidFill>
          </p:grpSpPr>
          <p:grpSp>
            <p:nvGrpSpPr>
              <p:cNvPr id="62" name="Group 61">
                <a:extLst>
                  <a:ext uri="{FF2B5EF4-FFF2-40B4-BE49-F238E27FC236}">
                    <a16:creationId xmlns:a16="http://schemas.microsoft.com/office/drawing/2014/main" id="{60203DBC-1FB5-FEF3-50B1-E9828B9BAC43}"/>
                  </a:ext>
                </a:extLst>
              </p:cNvPr>
              <p:cNvGrpSpPr/>
              <p:nvPr/>
            </p:nvGrpSpPr>
            <p:grpSpPr>
              <a:xfrm>
                <a:off x="6277970" y="9744476"/>
                <a:ext cx="1596788" cy="1160085"/>
                <a:chOff x="6277970" y="9744476"/>
                <a:chExt cx="1596788" cy="1160085"/>
              </a:xfrm>
              <a:grpFill/>
            </p:grpSpPr>
            <p:sp>
              <p:nvSpPr>
                <p:cNvPr id="67" name="Rectangle 66">
                  <a:extLst>
                    <a:ext uri="{FF2B5EF4-FFF2-40B4-BE49-F238E27FC236}">
                      <a16:creationId xmlns:a16="http://schemas.microsoft.com/office/drawing/2014/main" id="{A1FB2B23-A83A-E378-5000-28B290D00CE1}"/>
                    </a:ext>
                  </a:extLst>
                </p:cNvPr>
                <p:cNvSpPr/>
                <p:nvPr/>
              </p:nvSpPr>
              <p:spPr>
                <a:xfrm>
                  <a:off x="6277970" y="10543338"/>
                  <a:ext cx="1596788" cy="36122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8" name="Oval 67">
                  <a:extLst>
                    <a:ext uri="{FF2B5EF4-FFF2-40B4-BE49-F238E27FC236}">
                      <a16:creationId xmlns:a16="http://schemas.microsoft.com/office/drawing/2014/main" id="{7BFA6C71-BCD6-66C0-2A57-EB761C7C54A7}"/>
                    </a:ext>
                  </a:extLst>
                </p:cNvPr>
                <p:cNvSpPr/>
                <p:nvPr/>
              </p:nvSpPr>
              <p:spPr>
                <a:xfrm>
                  <a:off x="6443392" y="9784212"/>
                  <a:ext cx="110830" cy="1001663"/>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69" name="Oval 68">
                  <a:extLst>
                    <a:ext uri="{FF2B5EF4-FFF2-40B4-BE49-F238E27FC236}">
                      <a16:creationId xmlns:a16="http://schemas.microsoft.com/office/drawing/2014/main" id="{B115FD78-F95A-6CAD-DB38-8CCA304F57AA}"/>
                    </a:ext>
                  </a:extLst>
                </p:cNvPr>
                <p:cNvSpPr/>
                <p:nvPr/>
              </p:nvSpPr>
              <p:spPr>
                <a:xfrm>
                  <a:off x="7598707" y="9744476"/>
                  <a:ext cx="110830" cy="1001663"/>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63" name="Block Arc 62">
                <a:extLst>
                  <a:ext uri="{FF2B5EF4-FFF2-40B4-BE49-F238E27FC236}">
                    <a16:creationId xmlns:a16="http://schemas.microsoft.com/office/drawing/2014/main" id="{D4A7EFB2-B7F2-51D8-A10B-CF30058A00C5}"/>
                  </a:ext>
                </a:extLst>
              </p:cNvPr>
              <p:cNvSpPr/>
              <p:nvPr/>
            </p:nvSpPr>
            <p:spPr>
              <a:xfrm>
                <a:off x="6969040" y="10040520"/>
                <a:ext cx="214648" cy="210522"/>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64" name="Block Arc 63">
                <a:extLst>
                  <a:ext uri="{FF2B5EF4-FFF2-40B4-BE49-F238E27FC236}">
                    <a16:creationId xmlns:a16="http://schemas.microsoft.com/office/drawing/2014/main" id="{7E36A428-B297-F012-8E24-86B23D5A8B1B}"/>
                  </a:ext>
                </a:extLst>
              </p:cNvPr>
              <p:cNvSpPr/>
              <p:nvPr/>
            </p:nvSpPr>
            <p:spPr>
              <a:xfrm>
                <a:off x="6847268" y="9901371"/>
                <a:ext cx="476518" cy="31767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65" name="Block Arc 64">
                <a:extLst>
                  <a:ext uri="{FF2B5EF4-FFF2-40B4-BE49-F238E27FC236}">
                    <a16:creationId xmlns:a16="http://schemas.microsoft.com/office/drawing/2014/main" id="{E2A296B3-EC84-EC84-0010-623ECBE9970C}"/>
                  </a:ext>
                </a:extLst>
              </p:cNvPr>
              <p:cNvSpPr/>
              <p:nvPr/>
            </p:nvSpPr>
            <p:spPr>
              <a:xfrm>
                <a:off x="6753429" y="9744475"/>
                <a:ext cx="650876" cy="361223"/>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66" name="Oval 65">
                <a:extLst>
                  <a:ext uri="{FF2B5EF4-FFF2-40B4-BE49-F238E27FC236}">
                    <a16:creationId xmlns:a16="http://schemas.microsoft.com/office/drawing/2014/main" id="{D23AD2C2-BE34-BBEB-5DCD-62FC241132BA}"/>
                  </a:ext>
                </a:extLst>
              </p:cNvPr>
              <p:cNvSpPr/>
              <p:nvPr/>
            </p:nvSpPr>
            <p:spPr>
              <a:xfrm>
                <a:off x="7040880" y="10178370"/>
                <a:ext cx="83820" cy="8797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88" name="Right Arrow 87">
              <a:extLst>
                <a:ext uri="{FF2B5EF4-FFF2-40B4-BE49-F238E27FC236}">
                  <a16:creationId xmlns:a16="http://schemas.microsoft.com/office/drawing/2014/main" id="{5F2474C1-A1B8-2143-201D-6BD6E12C6155}"/>
                </a:ext>
              </a:extLst>
            </p:cNvPr>
            <p:cNvSpPr/>
            <p:nvPr/>
          </p:nvSpPr>
          <p:spPr>
            <a:xfrm flipH="1" flipV="1">
              <a:off x="13597745" y="6522789"/>
              <a:ext cx="2674976" cy="272388"/>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nvGrpSpPr>
            <p:cNvPr id="89" name="Group 88">
              <a:extLst>
                <a:ext uri="{FF2B5EF4-FFF2-40B4-BE49-F238E27FC236}">
                  <a16:creationId xmlns:a16="http://schemas.microsoft.com/office/drawing/2014/main" id="{0D730F73-ACDF-E6B5-5033-071E6FA8D697}"/>
                </a:ext>
              </a:extLst>
            </p:cNvPr>
            <p:cNvGrpSpPr/>
            <p:nvPr/>
          </p:nvGrpSpPr>
          <p:grpSpPr>
            <a:xfrm>
              <a:off x="11463276" y="5916334"/>
              <a:ext cx="1904537" cy="2030729"/>
              <a:chOff x="7135906" y="5665694"/>
              <a:chExt cx="3101788" cy="2658564"/>
            </a:xfrm>
            <a:solidFill>
              <a:srgbClr val="F3D04E"/>
            </a:solidFill>
          </p:grpSpPr>
          <p:sp>
            <p:nvSpPr>
              <p:cNvPr id="90" name="Rounded Rectangle 89">
                <a:extLst>
                  <a:ext uri="{FF2B5EF4-FFF2-40B4-BE49-F238E27FC236}">
                    <a16:creationId xmlns:a16="http://schemas.microsoft.com/office/drawing/2014/main" id="{5603C779-C52D-762B-609C-CFD20D3E711D}"/>
                  </a:ext>
                </a:extLst>
              </p:cNvPr>
              <p:cNvSpPr/>
              <p:nvPr/>
            </p:nvSpPr>
            <p:spPr>
              <a:xfrm>
                <a:off x="7135906" y="5665694"/>
                <a:ext cx="3101788" cy="207981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Y"/>
                  <a:t>X</a:t>
                </a:r>
              </a:p>
            </p:txBody>
          </p:sp>
          <p:sp>
            <p:nvSpPr>
              <p:cNvPr id="91" name="Rounded Rectangle 90">
                <a:extLst>
                  <a:ext uri="{FF2B5EF4-FFF2-40B4-BE49-F238E27FC236}">
                    <a16:creationId xmlns:a16="http://schemas.microsoft.com/office/drawing/2014/main" id="{8A6E3AF0-E802-AC5E-A648-0CB8736DDF8D}"/>
                  </a:ext>
                </a:extLst>
              </p:cNvPr>
              <p:cNvSpPr>
                <a:spLocks noChangeAspect="1"/>
              </p:cNvSpPr>
              <p:nvPr/>
            </p:nvSpPr>
            <p:spPr>
              <a:xfrm>
                <a:off x="7344559" y="5802869"/>
                <a:ext cx="2684482" cy="180000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92" name="Rectangle 91">
                <a:extLst>
                  <a:ext uri="{FF2B5EF4-FFF2-40B4-BE49-F238E27FC236}">
                    <a16:creationId xmlns:a16="http://schemas.microsoft.com/office/drawing/2014/main" id="{780BE146-1A48-084E-FF45-3450BDDAF4AC}"/>
                  </a:ext>
                </a:extLst>
              </p:cNvPr>
              <p:cNvSpPr/>
              <p:nvPr/>
            </p:nvSpPr>
            <p:spPr>
              <a:xfrm>
                <a:off x="8453718" y="7704186"/>
                <a:ext cx="466164" cy="53708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93" name="Rectangle 92">
                <a:extLst>
                  <a:ext uri="{FF2B5EF4-FFF2-40B4-BE49-F238E27FC236}">
                    <a16:creationId xmlns:a16="http://schemas.microsoft.com/office/drawing/2014/main" id="{5AC10996-DA4E-DEE5-7D2E-FE0DE59EEB39}"/>
                  </a:ext>
                </a:extLst>
              </p:cNvPr>
              <p:cNvSpPr/>
              <p:nvPr/>
            </p:nvSpPr>
            <p:spPr>
              <a:xfrm>
                <a:off x="7899490" y="8032376"/>
                <a:ext cx="1495521" cy="2918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grpSp>
          <p:nvGrpSpPr>
            <p:cNvPr id="94" name="Group 93">
              <a:extLst>
                <a:ext uri="{FF2B5EF4-FFF2-40B4-BE49-F238E27FC236}">
                  <a16:creationId xmlns:a16="http://schemas.microsoft.com/office/drawing/2014/main" id="{C89CC86D-76BE-2660-04D6-E2CE393F50CC}"/>
                </a:ext>
              </a:extLst>
            </p:cNvPr>
            <p:cNvGrpSpPr/>
            <p:nvPr/>
          </p:nvGrpSpPr>
          <p:grpSpPr>
            <a:xfrm>
              <a:off x="14370720" y="5862925"/>
              <a:ext cx="725986" cy="576054"/>
              <a:chOff x="20538498" y="3457755"/>
              <a:chExt cx="1088685" cy="970026"/>
            </a:xfrm>
          </p:grpSpPr>
          <p:sp>
            <p:nvSpPr>
              <p:cNvPr id="95" name="Rectangle 94">
                <a:extLst>
                  <a:ext uri="{FF2B5EF4-FFF2-40B4-BE49-F238E27FC236}">
                    <a16:creationId xmlns:a16="http://schemas.microsoft.com/office/drawing/2014/main" id="{B9B56CCB-CE77-F5DF-A2BB-5004ED35A459}"/>
                  </a:ext>
                </a:extLst>
              </p:cNvPr>
              <p:cNvSpPr/>
              <p:nvPr/>
            </p:nvSpPr>
            <p:spPr>
              <a:xfrm>
                <a:off x="20538498" y="3457755"/>
                <a:ext cx="1088685" cy="970026"/>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cxnSp>
            <p:nvCxnSpPr>
              <p:cNvPr id="96" name="Straight Connector 95">
                <a:extLst>
                  <a:ext uri="{FF2B5EF4-FFF2-40B4-BE49-F238E27FC236}">
                    <a16:creationId xmlns:a16="http://schemas.microsoft.com/office/drawing/2014/main" id="{F6E60537-1D62-F5C3-7F9C-03EA9C04A8CA}"/>
                  </a:ext>
                </a:extLst>
              </p:cNvPr>
              <p:cNvCxnSpPr/>
              <p:nvPr/>
            </p:nvCxnSpPr>
            <p:spPr>
              <a:xfrm>
                <a:off x="20802600" y="3897634"/>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E7417D2-CF4E-4567-0C18-8B825F8D7C5A}"/>
                  </a:ext>
                </a:extLst>
              </p:cNvPr>
              <p:cNvCxnSpPr/>
              <p:nvPr/>
            </p:nvCxnSpPr>
            <p:spPr>
              <a:xfrm>
                <a:off x="20811486" y="4028769"/>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6DF1852-A12E-CB0E-9B3F-718E3B9B97A8}"/>
                  </a:ext>
                </a:extLst>
              </p:cNvPr>
              <p:cNvCxnSpPr/>
              <p:nvPr/>
            </p:nvCxnSpPr>
            <p:spPr>
              <a:xfrm>
                <a:off x="20802600" y="4173953"/>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9F81A80-5A7B-7813-1192-B89D2B358C61}"/>
                </a:ext>
              </a:extLst>
            </p:cNvPr>
            <p:cNvGrpSpPr/>
            <p:nvPr/>
          </p:nvGrpSpPr>
          <p:grpSpPr>
            <a:xfrm>
              <a:off x="14546836" y="5772017"/>
              <a:ext cx="725986" cy="576054"/>
              <a:chOff x="20538498" y="3457755"/>
              <a:chExt cx="1088685" cy="970026"/>
            </a:xfrm>
          </p:grpSpPr>
          <p:sp>
            <p:nvSpPr>
              <p:cNvPr id="100" name="Rectangle 99">
                <a:extLst>
                  <a:ext uri="{FF2B5EF4-FFF2-40B4-BE49-F238E27FC236}">
                    <a16:creationId xmlns:a16="http://schemas.microsoft.com/office/drawing/2014/main" id="{D857428F-A115-9BC3-C777-92A056A641D8}"/>
                  </a:ext>
                </a:extLst>
              </p:cNvPr>
              <p:cNvSpPr/>
              <p:nvPr/>
            </p:nvSpPr>
            <p:spPr>
              <a:xfrm>
                <a:off x="20538498" y="3457755"/>
                <a:ext cx="1088685" cy="970026"/>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cxnSp>
            <p:nvCxnSpPr>
              <p:cNvPr id="101" name="Straight Connector 100">
                <a:extLst>
                  <a:ext uri="{FF2B5EF4-FFF2-40B4-BE49-F238E27FC236}">
                    <a16:creationId xmlns:a16="http://schemas.microsoft.com/office/drawing/2014/main" id="{133AB953-0B3D-7DFD-8CD5-CFFFEF635612}"/>
                  </a:ext>
                </a:extLst>
              </p:cNvPr>
              <p:cNvCxnSpPr/>
              <p:nvPr/>
            </p:nvCxnSpPr>
            <p:spPr>
              <a:xfrm>
                <a:off x="20802600" y="3897634"/>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1D6270C-95F4-8D7D-C498-28458A733417}"/>
                  </a:ext>
                </a:extLst>
              </p:cNvPr>
              <p:cNvCxnSpPr/>
              <p:nvPr/>
            </p:nvCxnSpPr>
            <p:spPr>
              <a:xfrm>
                <a:off x="20811486" y="4028769"/>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2FAA612-8B25-D698-475D-3E102194A2C7}"/>
                  </a:ext>
                </a:extLst>
              </p:cNvPr>
              <p:cNvCxnSpPr/>
              <p:nvPr/>
            </p:nvCxnSpPr>
            <p:spPr>
              <a:xfrm>
                <a:off x="20802600" y="4173953"/>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46FC8073-0BBE-3F2D-FB5A-E789DBA80A55}"/>
                </a:ext>
              </a:extLst>
            </p:cNvPr>
            <p:cNvGrpSpPr/>
            <p:nvPr/>
          </p:nvGrpSpPr>
          <p:grpSpPr>
            <a:xfrm>
              <a:off x="14780148" y="5633730"/>
              <a:ext cx="725986" cy="576054"/>
              <a:chOff x="20538498" y="3457755"/>
              <a:chExt cx="1088685" cy="970026"/>
            </a:xfrm>
          </p:grpSpPr>
          <p:sp>
            <p:nvSpPr>
              <p:cNvPr id="105" name="Rectangle 104">
                <a:extLst>
                  <a:ext uri="{FF2B5EF4-FFF2-40B4-BE49-F238E27FC236}">
                    <a16:creationId xmlns:a16="http://schemas.microsoft.com/office/drawing/2014/main" id="{B4802E25-D8B9-0732-3140-20644AF62BBA}"/>
                  </a:ext>
                </a:extLst>
              </p:cNvPr>
              <p:cNvSpPr/>
              <p:nvPr/>
            </p:nvSpPr>
            <p:spPr>
              <a:xfrm>
                <a:off x="20538498" y="3457755"/>
                <a:ext cx="1088685" cy="970026"/>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cxnSp>
            <p:nvCxnSpPr>
              <p:cNvPr id="106" name="Straight Connector 105">
                <a:extLst>
                  <a:ext uri="{FF2B5EF4-FFF2-40B4-BE49-F238E27FC236}">
                    <a16:creationId xmlns:a16="http://schemas.microsoft.com/office/drawing/2014/main" id="{936E8A6F-1737-7151-795A-A93253A87A3A}"/>
                  </a:ext>
                </a:extLst>
              </p:cNvPr>
              <p:cNvCxnSpPr/>
              <p:nvPr/>
            </p:nvCxnSpPr>
            <p:spPr>
              <a:xfrm>
                <a:off x="20802600" y="3897634"/>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95E9C93-0601-2647-154D-3D76E151812E}"/>
                  </a:ext>
                </a:extLst>
              </p:cNvPr>
              <p:cNvCxnSpPr/>
              <p:nvPr/>
            </p:nvCxnSpPr>
            <p:spPr>
              <a:xfrm>
                <a:off x="20811486" y="4028769"/>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119454B-8E5B-06F7-4A39-4EEAAFDDE0BD}"/>
                  </a:ext>
                </a:extLst>
              </p:cNvPr>
              <p:cNvCxnSpPr/>
              <p:nvPr/>
            </p:nvCxnSpPr>
            <p:spPr>
              <a:xfrm>
                <a:off x="20802600" y="4173953"/>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9" name="Right Arrow 108">
              <a:extLst>
                <a:ext uri="{FF2B5EF4-FFF2-40B4-BE49-F238E27FC236}">
                  <a16:creationId xmlns:a16="http://schemas.microsoft.com/office/drawing/2014/main" id="{CD98250A-A228-AE29-AA4B-81336806243C}"/>
                </a:ext>
              </a:extLst>
            </p:cNvPr>
            <p:cNvSpPr/>
            <p:nvPr/>
          </p:nvSpPr>
          <p:spPr>
            <a:xfrm rot="16200000" flipH="1" flipV="1">
              <a:off x="16934460" y="5113412"/>
              <a:ext cx="1026921" cy="240299"/>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10" name="Right Arrow 109">
              <a:extLst>
                <a:ext uri="{FF2B5EF4-FFF2-40B4-BE49-F238E27FC236}">
                  <a16:creationId xmlns:a16="http://schemas.microsoft.com/office/drawing/2014/main" id="{82C574CA-4577-5BB1-0AEF-4778306151B5}"/>
                </a:ext>
              </a:extLst>
            </p:cNvPr>
            <p:cNvSpPr/>
            <p:nvPr/>
          </p:nvSpPr>
          <p:spPr>
            <a:xfrm rot="8198235" flipH="1" flipV="1">
              <a:off x="18167288" y="5066510"/>
              <a:ext cx="2287934" cy="377076"/>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nvGrpSpPr>
            <p:cNvPr id="116" name="Group 115">
              <a:extLst>
                <a:ext uri="{FF2B5EF4-FFF2-40B4-BE49-F238E27FC236}">
                  <a16:creationId xmlns:a16="http://schemas.microsoft.com/office/drawing/2014/main" id="{50FFE616-6F27-4C04-D07E-8488E6677E36}"/>
                </a:ext>
              </a:extLst>
            </p:cNvPr>
            <p:cNvGrpSpPr/>
            <p:nvPr/>
          </p:nvGrpSpPr>
          <p:grpSpPr>
            <a:xfrm>
              <a:off x="21817198" y="5568994"/>
              <a:ext cx="725986" cy="576054"/>
              <a:chOff x="20538498" y="3457755"/>
              <a:chExt cx="1088685" cy="970026"/>
            </a:xfrm>
          </p:grpSpPr>
          <p:sp>
            <p:nvSpPr>
              <p:cNvPr id="117" name="Rectangle 116">
                <a:extLst>
                  <a:ext uri="{FF2B5EF4-FFF2-40B4-BE49-F238E27FC236}">
                    <a16:creationId xmlns:a16="http://schemas.microsoft.com/office/drawing/2014/main" id="{4BAFB1C6-47BE-1F99-00BC-B55CBF4053FF}"/>
                  </a:ext>
                </a:extLst>
              </p:cNvPr>
              <p:cNvSpPr/>
              <p:nvPr/>
            </p:nvSpPr>
            <p:spPr>
              <a:xfrm>
                <a:off x="20538498" y="3457755"/>
                <a:ext cx="1088685" cy="970026"/>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cxnSp>
            <p:nvCxnSpPr>
              <p:cNvPr id="118" name="Straight Connector 117">
                <a:extLst>
                  <a:ext uri="{FF2B5EF4-FFF2-40B4-BE49-F238E27FC236}">
                    <a16:creationId xmlns:a16="http://schemas.microsoft.com/office/drawing/2014/main" id="{8E7A0A53-1B9B-4781-860A-7356C1937461}"/>
                  </a:ext>
                </a:extLst>
              </p:cNvPr>
              <p:cNvCxnSpPr/>
              <p:nvPr/>
            </p:nvCxnSpPr>
            <p:spPr>
              <a:xfrm>
                <a:off x="20802600" y="3897634"/>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3388939-6F96-DA62-939C-6A0943C18392}"/>
                  </a:ext>
                </a:extLst>
              </p:cNvPr>
              <p:cNvCxnSpPr/>
              <p:nvPr/>
            </p:nvCxnSpPr>
            <p:spPr>
              <a:xfrm>
                <a:off x="20811486" y="4028769"/>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2ECBE96-CC10-44F8-CEAA-80EE6DE39237}"/>
                  </a:ext>
                </a:extLst>
              </p:cNvPr>
              <p:cNvCxnSpPr/>
              <p:nvPr/>
            </p:nvCxnSpPr>
            <p:spPr>
              <a:xfrm>
                <a:off x="20802600" y="4173953"/>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1C05F221-D01D-4E99-22FA-2FE90DB07E0E}"/>
                </a:ext>
              </a:extLst>
            </p:cNvPr>
            <p:cNvGrpSpPr/>
            <p:nvPr/>
          </p:nvGrpSpPr>
          <p:grpSpPr>
            <a:xfrm>
              <a:off x="20275654" y="5035495"/>
              <a:ext cx="1904537" cy="2030729"/>
              <a:chOff x="7135906" y="5665694"/>
              <a:chExt cx="3101788" cy="2658564"/>
            </a:xfrm>
            <a:solidFill>
              <a:srgbClr val="F3D04E"/>
            </a:solidFill>
          </p:grpSpPr>
          <p:sp>
            <p:nvSpPr>
              <p:cNvPr id="122" name="Rounded Rectangle 121">
                <a:extLst>
                  <a:ext uri="{FF2B5EF4-FFF2-40B4-BE49-F238E27FC236}">
                    <a16:creationId xmlns:a16="http://schemas.microsoft.com/office/drawing/2014/main" id="{7DF9DA0F-A3A5-547D-7110-17BC11827DB6}"/>
                  </a:ext>
                </a:extLst>
              </p:cNvPr>
              <p:cNvSpPr/>
              <p:nvPr/>
            </p:nvSpPr>
            <p:spPr>
              <a:xfrm>
                <a:off x="7135906" y="5665694"/>
                <a:ext cx="3101788" cy="207981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23" name="Rounded Rectangle 122">
                <a:extLst>
                  <a:ext uri="{FF2B5EF4-FFF2-40B4-BE49-F238E27FC236}">
                    <a16:creationId xmlns:a16="http://schemas.microsoft.com/office/drawing/2014/main" id="{05C7D934-4D6E-C587-0324-F3B7E94B6A00}"/>
                  </a:ext>
                </a:extLst>
              </p:cNvPr>
              <p:cNvSpPr>
                <a:spLocks noChangeAspect="1"/>
              </p:cNvSpPr>
              <p:nvPr/>
            </p:nvSpPr>
            <p:spPr>
              <a:xfrm>
                <a:off x="7344559" y="5802869"/>
                <a:ext cx="2684482" cy="1800000"/>
              </a:xfrm>
              <a:prstGeom prst="round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24" name="Rectangle 123">
                <a:extLst>
                  <a:ext uri="{FF2B5EF4-FFF2-40B4-BE49-F238E27FC236}">
                    <a16:creationId xmlns:a16="http://schemas.microsoft.com/office/drawing/2014/main" id="{F9058432-050B-253E-51DA-3010C4B4C8E4}"/>
                  </a:ext>
                </a:extLst>
              </p:cNvPr>
              <p:cNvSpPr/>
              <p:nvPr/>
            </p:nvSpPr>
            <p:spPr>
              <a:xfrm>
                <a:off x="8453718" y="7704186"/>
                <a:ext cx="466164" cy="53708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25" name="Rectangle 124">
                <a:extLst>
                  <a:ext uri="{FF2B5EF4-FFF2-40B4-BE49-F238E27FC236}">
                    <a16:creationId xmlns:a16="http://schemas.microsoft.com/office/drawing/2014/main" id="{4398EC49-E64C-1150-89D6-E12D084EFF5C}"/>
                  </a:ext>
                </a:extLst>
              </p:cNvPr>
              <p:cNvSpPr/>
              <p:nvPr/>
            </p:nvSpPr>
            <p:spPr>
              <a:xfrm>
                <a:off x="7899490" y="8032376"/>
                <a:ext cx="1495521" cy="2918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grpSp>
          <p:nvGrpSpPr>
            <p:cNvPr id="126" name="Group 125">
              <a:extLst>
                <a:ext uri="{FF2B5EF4-FFF2-40B4-BE49-F238E27FC236}">
                  <a16:creationId xmlns:a16="http://schemas.microsoft.com/office/drawing/2014/main" id="{EFB3F17D-6B6A-AAB7-67DC-8ECABC7715BA}"/>
                </a:ext>
              </a:extLst>
            </p:cNvPr>
            <p:cNvGrpSpPr/>
            <p:nvPr/>
          </p:nvGrpSpPr>
          <p:grpSpPr>
            <a:xfrm>
              <a:off x="21839035" y="7826968"/>
              <a:ext cx="725986" cy="576054"/>
              <a:chOff x="20538498" y="3457755"/>
              <a:chExt cx="1088685" cy="970026"/>
            </a:xfrm>
          </p:grpSpPr>
          <p:sp>
            <p:nvSpPr>
              <p:cNvPr id="127" name="Rectangle 126">
                <a:extLst>
                  <a:ext uri="{FF2B5EF4-FFF2-40B4-BE49-F238E27FC236}">
                    <a16:creationId xmlns:a16="http://schemas.microsoft.com/office/drawing/2014/main" id="{E084BD35-7185-B0B8-FEDE-7B67461DB222}"/>
                  </a:ext>
                </a:extLst>
              </p:cNvPr>
              <p:cNvSpPr/>
              <p:nvPr/>
            </p:nvSpPr>
            <p:spPr>
              <a:xfrm>
                <a:off x="20538498" y="3457755"/>
                <a:ext cx="1088685" cy="970026"/>
              </a:xfrm>
              <a:prstGeom prst="rect">
                <a:avLst/>
              </a:prstGeom>
              <a:solidFill>
                <a:srgbClr val="C8E1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cxnSp>
            <p:nvCxnSpPr>
              <p:cNvPr id="128" name="Straight Connector 127">
                <a:extLst>
                  <a:ext uri="{FF2B5EF4-FFF2-40B4-BE49-F238E27FC236}">
                    <a16:creationId xmlns:a16="http://schemas.microsoft.com/office/drawing/2014/main" id="{A8A61046-6D3E-7D5B-7B92-800C463E2B87}"/>
                  </a:ext>
                </a:extLst>
              </p:cNvPr>
              <p:cNvCxnSpPr/>
              <p:nvPr/>
            </p:nvCxnSpPr>
            <p:spPr>
              <a:xfrm>
                <a:off x="20802600" y="3897634"/>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ECD458C-DF48-302C-460B-7FA43ADC6449}"/>
                  </a:ext>
                </a:extLst>
              </p:cNvPr>
              <p:cNvCxnSpPr/>
              <p:nvPr/>
            </p:nvCxnSpPr>
            <p:spPr>
              <a:xfrm>
                <a:off x="20811486" y="4028769"/>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3738640-07F5-D4D4-B626-0FE0F96E92BA}"/>
                  </a:ext>
                </a:extLst>
              </p:cNvPr>
              <p:cNvCxnSpPr/>
              <p:nvPr/>
            </p:nvCxnSpPr>
            <p:spPr>
              <a:xfrm>
                <a:off x="20802600" y="4173953"/>
                <a:ext cx="5802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07C4620B-AFCF-CD43-EC64-49F29BEC88C8}"/>
                </a:ext>
              </a:extLst>
            </p:cNvPr>
            <p:cNvGrpSpPr/>
            <p:nvPr/>
          </p:nvGrpSpPr>
          <p:grpSpPr>
            <a:xfrm>
              <a:off x="20297491" y="7293469"/>
              <a:ext cx="1904537" cy="2030729"/>
              <a:chOff x="7135906" y="5665694"/>
              <a:chExt cx="3101788" cy="2658564"/>
            </a:xfrm>
            <a:solidFill>
              <a:srgbClr val="F3D04E"/>
            </a:solidFill>
          </p:grpSpPr>
          <p:sp>
            <p:nvSpPr>
              <p:cNvPr id="132" name="Rounded Rectangle 131">
                <a:extLst>
                  <a:ext uri="{FF2B5EF4-FFF2-40B4-BE49-F238E27FC236}">
                    <a16:creationId xmlns:a16="http://schemas.microsoft.com/office/drawing/2014/main" id="{7F3F510F-FA56-507B-2E46-C761814C7CE8}"/>
                  </a:ext>
                </a:extLst>
              </p:cNvPr>
              <p:cNvSpPr/>
              <p:nvPr/>
            </p:nvSpPr>
            <p:spPr>
              <a:xfrm>
                <a:off x="7135906" y="5665694"/>
                <a:ext cx="3101788" cy="207981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33" name="Rounded Rectangle 132">
                <a:extLst>
                  <a:ext uri="{FF2B5EF4-FFF2-40B4-BE49-F238E27FC236}">
                    <a16:creationId xmlns:a16="http://schemas.microsoft.com/office/drawing/2014/main" id="{0D11AFF9-72EC-44C2-AE62-D4A041F80423}"/>
                  </a:ext>
                </a:extLst>
              </p:cNvPr>
              <p:cNvSpPr>
                <a:spLocks noChangeAspect="1"/>
              </p:cNvSpPr>
              <p:nvPr/>
            </p:nvSpPr>
            <p:spPr>
              <a:xfrm>
                <a:off x="7344559" y="5802869"/>
                <a:ext cx="2684482" cy="1800000"/>
              </a:xfrm>
              <a:prstGeom prst="round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34" name="Rectangle 133">
                <a:extLst>
                  <a:ext uri="{FF2B5EF4-FFF2-40B4-BE49-F238E27FC236}">
                    <a16:creationId xmlns:a16="http://schemas.microsoft.com/office/drawing/2014/main" id="{69DC3F1D-2910-5422-D80D-4A7A8E17B409}"/>
                  </a:ext>
                </a:extLst>
              </p:cNvPr>
              <p:cNvSpPr/>
              <p:nvPr/>
            </p:nvSpPr>
            <p:spPr>
              <a:xfrm>
                <a:off x="8453718" y="7704186"/>
                <a:ext cx="466164" cy="53708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35" name="Rectangle 134">
                <a:extLst>
                  <a:ext uri="{FF2B5EF4-FFF2-40B4-BE49-F238E27FC236}">
                    <a16:creationId xmlns:a16="http://schemas.microsoft.com/office/drawing/2014/main" id="{A6A5B7FC-0AF5-9E71-640B-EB11FE90B342}"/>
                  </a:ext>
                </a:extLst>
              </p:cNvPr>
              <p:cNvSpPr/>
              <p:nvPr/>
            </p:nvSpPr>
            <p:spPr>
              <a:xfrm>
                <a:off x="7899490" y="8032376"/>
                <a:ext cx="1495521" cy="2918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138" name="Rectangle 137">
              <a:extLst>
                <a:ext uri="{FF2B5EF4-FFF2-40B4-BE49-F238E27FC236}">
                  <a16:creationId xmlns:a16="http://schemas.microsoft.com/office/drawing/2014/main" id="{60E6CF05-EDE5-34AC-23F2-EC9DB2501145}"/>
                </a:ext>
              </a:extLst>
            </p:cNvPr>
            <p:cNvSpPr/>
            <p:nvPr/>
          </p:nvSpPr>
          <p:spPr>
            <a:xfrm>
              <a:off x="23134464" y="3414469"/>
              <a:ext cx="153779" cy="629783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39" name="Rectangle 138">
              <a:extLst>
                <a:ext uri="{FF2B5EF4-FFF2-40B4-BE49-F238E27FC236}">
                  <a16:creationId xmlns:a16="http://schemas.microsoft.com/office/drawing/2014/main" id="{166CAF90-7D70-D9C4-BE34-35EA89415578}"/>
                </a:ext>
              </a:extLst>
            </p:cNvPr>
            <p:cNvSpPr/>
            <p:nvPr/>
          </p:nvSpPr>
          <p:spPr>
            <a:xfrm>
              <a:off x="17230997" y="9607916"/>
              <a:ext cx="5939822" cy="10438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40" name="Right Arrow 139">
              <a:extLst>
                <a:ext uri="{FF2B5EF4-FFF2-40B4-BE49-F238E27FC236}">
                  <a16:creationId xmlns:a16="http://schemas.microsoft.com/office/drawing/2014/main" id="{E0A9BCD7-690C-BAD3-9DBF-0A6AFA7098A2}"/>
                </a:ext>
              </a:extLst>
            </p:cNvPr>
            <p:cNvSpPr/>
            <p:nvPr/>
          </p:nvSpPr>
          <p:spPr>
            <a:xfrm rot="5400000" flipH="1" flipV="1">
              <a:off x="16377134" y="8605142"/>
              <a:ext cx="1861522" cy="35280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41" name="Rectangle 140">
              <a:extLst>
                <a:ext uri="{FF2B5EF4-FFF2-40B4-BE49-F238E27FC236}">
                  <a16:creationId xmlns:a16="http://schemas.microsoft.com/office/drawing/2014/main" id="{D97DD9BB-729A-C469-C563-922356D633C1}"/>
                </a:ext>
              </a:extLst>
            </p:cNvPr>
            <p:cNvSpPr/>
            <p:nvPr/>
          </p:nvSpPr>
          <p:spPr>
            <a:xfrm>
              <a:off x="22643356" y="7993386"/>
              <a:ext cx="491107" cy="13443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42" name="Rectangle 141">
              <a:extLst>
                <a:ext uri="{FF2B5EF4-FFF2-40B4-BE49-F238E27FC236}">
                  <a16:creationId xmlns:a16="http://schemas.microsoft.com/office/drawing/2014/main" id="{64274135-356E-34E6-1991-2A17F8439085}"/>
                </a:ext>
              </a:extLst>
            </p:cNvPr>
            <p:cNvSpPr/>
            <p:nvPr/>
          </p:nvSpPr>
          <p:spPr>
            <a:xfrm>
              <a:off x="22643356" y="5863767"/>
              <a:ext cx="491107" cy="13443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43" name="Rectangle 142">
              <a:extLst>
                <a:ext uri="{FF2B5EF4-FFF2-40B4-BE49-F238E27FC236}">
                  <a16:creationId xmlns:a16="http://schemas.microsoft.com/office/drawing/2014/main" id="{8AC98FDC-B664-6010-B06E-5F0A06D45B69}"/>
                </a:ext>
              </a:extLst>
            </p:cNvPr>
            <p:cNvSpPr/>
            <p:nvPr/>
          </p:nvSpPr>
          <p:spPr>
            <a:xfrm>
              <a:off x="22679712" y="3418904"/>
              <a:ext cx="491107" cy="13443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145" name="TextBox 144">
            <a:extLst>
              <a:ext uri="{FF2B5EF4-FFF2-40B4-BE49-F238E27FC236}">
                <a16:creationId xmlns:a16="http://schemas.microsoft.com/office/drawing/2014/main" id="{2BECC83F-2E68-6947-2B6A-755B89B5BF81}"/>
              </a:ext>
            </a:extLst>
          </p:cNvPr>
          <p:cNvSpPr txBox="1"/>
          <p:nvPr/>
        </p:nvSpPr>
        <p:spPr>
          <a:xfrm>
            <a:off x="12438641" y="2800838"/>
            <a:ext cx="498855" cy="705065"/>
          </a:xfrm>
          <a:prstGeom prst="rect">
            <a:avLst/>
          </a:prstGeom>
          <a:noFill/>
        </p:spPr>
        <p:txBody>
          <a:bodyPr wrap="none" rtlCol="0">
            <a:spAutoFit/>
          </a:bodyPr>
          <a:lstStyle/>
          <a:p>
            <a:r>
              <a:rPr lang="en-BY">
                <a:solidFill>
                  <a:schemeClr val="tx1">
                    <a:lumMod val="75000"/>
                    <a:lumOff val="25000"/>
                  </a:schemeClr>
                </a:solidFill>
                <a:latin typeface="Helvetica" pitchFamily="2" charset="0"/>
              </a:rPr>
              <a:t>1</a:t>
            </a:r>
          </a:p>
        </p:txBody>
      </p:sp>
      <p:sp>
        <p:nvSpPr>
          <p:cNvPr id="146" name="TextBox 145">
            <a:extLst>
              <a:ext uri="{FF2B5EF4-FFF2-40B4-BE49-F238E27FC236}">
                <a16:creationId xmlns:a16="http://schemas.microsoft.com/office/drawing/2014/main" id="{F315F8DF-A111-ABE9-F77D-88C2E254BBC4}"/>
              </a:ext>
            </a:extLst>
          </p:cNvPr>
          <p:cNvSpPr txBox="1"/>
          <p:nvPr/>
        </p:nvSpPr>
        <p:spPr>
          <a:xfrm>
            <a:off x="17510331" y="2936577"/>
            <a:ext cx="498855" cy="705065"/>
          </a:xfrm>
          <a:prstGeom prst="rect">
            <a:avLst/>
          </a:prstGeom>
          <a:noFill/>
        </p:spPr>
        <p:txBody>
          <a:bodyPr wrap="none" rtlCol="0">
            <a:spAutoFit/>
          </a:bodyPr>
          <a:lstStyle/>
          <a:p>
            <a:r>
              <a:rPr lang="en-BY">
                <a:solidFill>
                  <a:schemeClr val="tx1">
                    <a:lumMod val="75000"/>
                    <a:lumOff val="25000"/>
                  </a:schemeClr>
                </a:solidFill>
                <a:latin typeface="Helvetica" pitchFamily="2" charset="0"/>
              </a:rPr>
              <a:t>2</a:t>
            </a:r>
          </a:p>
        </p:txBody>
      </p:sp>
      <p:sp>
        <p:nvSpPr>
          <p:cNvPr id="147" name="TextBox 146">
            <a:extLst>
              <a:ext uri="{FF2B5EF4-FFF2-40B4-BE49-F238E27FC236}">
                <a16:creationId xmlns:a16="http://schemas.microsoft.com/office/drawing/2014/main" id="{B15C041B-FB51-42B4-A560-9EE31CBD57A3}"/>
              </a:ext>
            </a:extLst>
          </p:cNvPr>
          <p:cNvSpPr txBox="1"/>
          <p:nvPr/>
        </p:nvSpPr>
        <p:spPr>
          <a:xfrm>
            <a:off x="12546715" y="5916513"/>
            <a:ext cx="498855" cy="705065"/>
          </a:xfrm>
          <a:prstGeom prst="rect">
            <a:avLst/>
          </a:prstGeom>
          <a:noFill/>
        </p:spPr>
        <p:txBody>
          <a:bodyPr wrap="none" rtlCol="0">
            <a:spAutoFit/>
          </a:bodyPr>
          <a:lstStyle/>
          <a:p>
            <a:r>
              <a:rPr lang="en-BY">
                <a:solidFill>
                  <a:schemeClr val="tx1">
                    <a:lumMod val="75000"/>
                    <a:lumOff val="25000"/>
                  </a:schemeClr>
                </a:solidFill>
                <a:latin typeface="Helvetica" pitchFamily="2" charset="0"/>
              </a:rPr>
              <a:t>4</a:t>
            </a:r>
          </a:p>
        </p:txBody>
      </p:sp>
      <p:sp>
        <p:nvSpPr>
          <p:cNvPr id="148" name="TextBox 147">
            <a:extLst>
              <a:ext uri="{FF2B5EF4-FFF2-40B4-BE49-F238E27FC236}">
                <a16:creationId xmlns:a16="http://schemas.microsoft.com/office/drawing/2014/main" id="{E6686580-7667-1D65-8FF8-59D5EDCB0230}"/>
              </a:ext>
            </a:extLst>
          </p:cNvPr>
          <p:cNvSpPr txBox="1"/>
          <p:nvPr/>
        </p:nvSpPr>
        <p:spPr>
          <a:xfrm>
            <a:off x="21379167" y="2748816"/>
            <a:ext cx="498855" cy="705065"/>
          </a:xfrm>
          <a:prstGeom prst="rect">
            <a:avLst/>
          </a:prstGeom>
          <a:noFill/>
        </p:spPr>
        <p:txBody>
          <a:bodyPr wrap="none" rtlCol="0">
            <a:spAutoFit/>
          </a:bodyPr>
          <a:lstStyle/>
          <a:p>
            <a:r>
              <a:rPr lang="en-BY">
                <a:solidFill>
                  <a:schemeClr val="tx1">
                    <a:lumMod val="75000"/>
                    <a:lumOff val="25000"/>
                  </a:schemeClr>
                </a:solidFill>
                <a:latin typeface="Helvetica" pitchFamily="2" charset="0"/>
              </a:rPr>
              <a:t>3</a:t>
            </a:r>
          </a:p>
        </p:txBody>
      </p:sp>
      <p:sp>
        <p:nvSpPr>
          <p:cNvPr id="149" name="TextBox 148">
            <a:extLst>
              <a:ext uri="{FF2B5EF4-FFF2-40B4-BE49-F238E27FC236}">
                <a16:creationId xmlns:a16="http://schemas.microsoft.com/office/drawing/2014/main" id="{5A586553-4153-187B-21DA-CB9015D3066B}"/>
              </a:ext>
            </a:extLst>
          </p:cNvPr>
          <p:cNvSpPr txBox="1"/>
          <p:nvPr/>
        </p:nvSpPr>
        <p:spPr>
          <a:xfrm>
            <a:off x="19290890" y="563249"/>
            <a:ext cx="4874040"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Grebinnyi Anton</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2537776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4A3082-2740-2C8C-9FB8-3DD6FAE45D30}"/>
              </a:ext>
            </a:extLst>
          </p:cNvPr>
          <p:cNvSpPr/>
          <p:nvPr/>
        </p:nvSpPr>
        <p:spPr>
          <a:xfrm>
            <a:off x="1448576" y="5561299"/>
            <a:ext cx="5579242" cy="578243"/>
          </a:xfrm>
          <a:prstGeom prst="rect">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 name="Title 1">
            <a:extLst>
              <a:ext uri="{FF2B5EF4-FFF2-40B4-BE49-F238E27FC236}">
                <a16:creationId xmlns:a16="http://schemas.microsoft.com/office/drawing/2014/main" id="{B5540B65-155E-E121-6741-C0BA85C8E325}"/>
              </a:ext>
            </a:extLst>
          </p:cNvPr>
          <p:cNvSpPr>
            <a:spLocks noGrp="1"/>
          </p:cNvSpPr>
          <p:nvPr>
            <p:ph type="title"/>
          </p:nvPr>
        </p:nvSpPr>
        <p:spPr>
          <a:xfrm>
            <a:off x="944880" y="860879"/>
            <a:ext cx="9296400" cy="2651126"/>
          </a:xfrm>
        </p:spPr>
        <p:txBody>
          <a:bodyPr/>
          <a:lstStyle/>
          <a:p>
            <a:r>
              <a:rPr lang="en-US" altLang="zh-CN" b="1" dirty="0">
                <a:latin typeface="Helvetica" pitchFamily="2" charset="0"/>
              </a:rPr>
              <a:t> Flood Attack</a:t>
            </a:r>
            <a:endParaRPr lang="zh-CN" altLang="en-US" b="1">
              <a:latin typeface="Helvetica" pitchFamily="2" charset="0"/>
            </a:endParaRPr>
          </a:p>
        </p:txBody>
      </p:sp>
      <p:sp>
        <p:nvSpPr>
          <p:cNvPr id="3" name="Content Placeholder 2">
            <a:extLst>
              <a:ext uri="{FF2B5EF4-FFF2-40B4-BE49-F238E27FC236}">
                <a16:creationId xmlns:a16="http://schemas.microsoft.com/office/drawing/2014/main" id="{E2A4FD06-F30B-989C-FD1F-C8A8B675F312}"/>
              </a:ext>
            </a:extLst>
          </p:cNvPr>
          <p:cNvSpPr>
            <a:spLocks noGrp="1"/>
          </p:cNvSpPr>
          <p:nvPr>
            <p:ph idx="1"/>
          </p:nvPr>
        </p:nvSpPr>
        <p:spPr>
          <a:xfrm>
            <a:off x="944882" y="3718740"/>
            <a:ext cx="9296398" cy="6396263"/>
          </a:xfrm>
        </p:spPr>
        <p:txBody>
          <a:bodyPr>
            <a:normAutofit/>
          </a:bodyPr>
          <a:lstStyle/>
          <a:p>
            <a:r>
              <a:rPr lang="en-US" altLang="zh-CN" sz="4400" dirty="0">
                <a:solidFill>
                  <a:schemeClr val="tx1">
                    <a:lumMod val="75000"/>
                    <a:lumOff val="25000"/>
                  </a:schemeClr>
                </a:solidFill>
                <a:latin typeface="Helvetica" pitchFamily="2" charset="0"/>
              </a:rPr>
              <a:t>ICMP flood attack is a type of DDoS attack in which attacker tries to overwhelm the target with </a:t>
            </a:r>
            <a:r>
              <a:rPr lang="en-US" altLang="zh-CN" sz="4400" b="1" dirty="0">
                <a:solidFill>
                  <a:schemeClr val="tx1">
                    <a:lumMod val="75000"/>
                    <a:lumOff val="25000"/>
                  </a:schemeClr>
                </a:solidFill>
                <a:latin typeface="Helvetica" pitchFamily="2" charset="0"/>
              </a:rPr>
              <a:t>ICMP echo-requests</a:t>
            </a:r>
            <a:r>
              <a:rPr lang="en-US" altLang="zh-CN" sz="4400" dirty="0">
                <a:solidFill>
                  <a:schemeClr val="tx1">
                    <a:lumMod val="75000"/>
                    <a:lumOff val="25000"/>
                  </a:schemeClr>
                </a:solidFill>
                <a:latin typeface="Helvetica" pitchFamily="2" charset="0"/>
              </a:rPr>
              <a:t>. </a:t>
            </a:r>
          </a:p>
          <a:p>
            <a:r>
              <a:rPr lang="en-US" altLang="zh-CN" sz="4400" dirty="0">
                <a:solidFill>
                  <a:schemeClr val="tx1">
                    <a:lumMod val="75000"/>
                    <a:lumOff val="25000"/>
                  </a:schemeClr>
                </a:solidFill>
                <a:latin typeface="Helvetica" pitchFamily="2" charset="0"/>
              </a:rPr>
              <a:t>By flooding the target with request packets, the network is forced to respond with an equal number of reply packets. This causes the target to become inaccessible to normal traffic.</a:t>
            </a:r>
            <a:endParaRPr lang="zh-CN" altLang="en-US" sz="4400">
              <a:solidFill>
                <a:schemeClr val="tx1">
                  <a:lumMod val="75000"/>
                  <a:lumOff val="25000"/>
                </a:schemeClr>
              </a:solidFill>
              <a:latin typeface="Helvetica" pitchFamily="2" charset="0"/>
            </a:endParaRPr>
          </a:p>
        </p:txBody>
      </p:sp>
      <p:grpSp>
        <p:nvGrpSpPr>
          <p:cNvPr id="12" name="Group 11">
            <a:extLst>
              <a:ext uri="{FF2B5EF4-FFF2-40B4-BE49-F238E27FC236}">
                <a16:creationId xmlns:a16="http://schemas.microsoft.com/office/drawing/2014/main" id="{D0FA02E3-5767-9F14-4581-851539B0276A}"/>
              </a:ext>
            </a:extLst>
          </p:cNvPr>
          <p:cNvGrpSpPr/>
          <p:nvPr/>
        </p:nvGrpSpPr>
        <p:grpSpPr>
          <a:xfrm rot="5400000">
            <a:off x="12710092" y="8918716"/>
            <a:ext cx="929910" cy="825936"/>
            <a:chOff x="17332193" y="6724156"/>
            <a:chExt cx="929910" cy="825936"/>
          </a:xfrm>
          <a:solidFill>
            <a:schemeClr val="bg1">
              <a:lumMod val="85000"/>
            </a:schemeClr>
          </a:solidFill>
        </p:grpSpPr>
        <p:sp>
          <p:nvSpPr>
            <p:cNvPr id="8" name="Block Arc 7">
              <a:extLst>
                <a:ext uri="{FF2B5EF4-FFF2-40B4-BE49-F238E27FC236}">
                  <a16:creationId xmlns:a16="http://schemas.microsoft.com/office/drawing/2014/main" id="{DAF5B52D-0D3F-0E4C-B62F-0FDE89E0EE27}"/>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9" name="Block Arc 8">
              <a:extLst>
                <a:ext uri="{FF2B5EF4-FFF2-40B4-BE49-F238E27FC236}">
                  <a16:creationId xmlns:a16="http://schemas.microsoft.com/office/drawing/2014/main" id="{F178BDC8-2F97-6780-909F-CDD8AFA6B9F7}"/>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0" name="Block Arc 9">
              <a:extLst>
                <a:ext uri="{FF2B5EF4-FFF2-40B4-BE49-F238E27FC236}">
                  <a16:creationId xmlns:a16="http://schemas.microsoft.com/office/drawing/2014/main" id="{39E3D230-CDEC-86C0-8D84-DC28413327B7}"/>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3" name="Group 12">
            <a:extLst>
              <a:ext uri="{FF2B5EF4-FFF2-40B4-BE49-F238E27FC236}">
                <a16:creationId xmlns:a16="http://schemas.microsoft.com/office/drawing/2014/main" id="{16DF0F85-94CE-D552-BFDF-D77628A701E1}"/>
              </a:ext>
            </a:extLst>
          </p:cNvPr>
          <p:cNvGrpSpPr/>
          <p:nvPr/>
        </p:nvGrpSpPr>
        <p:grpSpPr>
          <a:xfrm rot="5400000">
            <a:off x="13702111" y="8918715"/>
            <a:ext cx="929910" cy="825936"/>
            <a:chOff x="17332193" y="6724156"/>
            <a:chExt cx="929910" cy="825936"/>
          </a:xfrm>
          <a:solidFill>
            <a:schemeClr val="bg1">
              <a:lumMod val="85000"/>
            </a:schemeClr>
          </a:solidFill>
        </p:grpSpPr>
        <p:sp>
          <p:nvSpPr>
            <p:cNvPr id="14" name="Block Arc 13">
              <a:extLst>
                <a:ext uri="{FF2B5EF4-FFF2-40B4-BE49-F238E27FC236}">
                  <a16:creationId xmlns:a16="http://schemas.microsoft.com/office/drawing/2014/main" id="{DECECBEB-19EE-D783-7F55-4A90C47399DE}"/>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5" name="Block Arc 14">
              <a:extLst>
                <a:ext uri="{FF2B5EF4-FFF2-40B4-BE49-F238E27FC236}">
                  <a16:creationId xmlns:a16="http://schemas.microsoft.com/office/drawing/2014/main" id="{6966CA33-1BA8-63F8-4797-6D164FCD2006}"/>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6" name="Block Arc 15">
              <a:extLst>
                <a:ext uri="{FF2B5EF4-FFF2-40B4-BE49-F238E27FC236}">
                  <a16:creationId xmlns:a16="http://schemas.microsoft.com/office/drawing/2014/main" id="{5B4E0B50-4052-ED26-A21C-8F85436A694B}"/>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7" name="Group 16">
            <a:extLst>
              <a:ext uri="{FF2B5EF4-FFF2-40B4-BE49-F238E27FC236}">
                <a16:creationId xmlns:a16="http://schemas.microsoft.com/office/drawing/2014/main" id="{EDAA0727-EAA1-F2DA-020A-932F8446A023}"/>
              </a:ext>
            </a:extLst>
          </p:cNvPr>
          <p:cNvGrpSpPr/>
          <p:nvPr/>
        </p:nvGrpSpPr>
        <p:grpSpPr>
          <a:xfrm rot="5400000">
            <a:off x="14694131" y="8918715"/>
            <a:ext cx="929910" cy="825936"/>
            <a:chOff x="17332193" y="6724156"/>
            <a:chExt cx="929910" cy="825936"/>
          </a:xfrm>
          <a:solidFill>
            <a:schemeClr val="bg1">
              <a:lumMod val="85000"/>
            </a:schemeClr>
          </a:solidFill>
        </p:grpSpPr>
        <p:sp>
          <p:nvSpPr>
            <p:cNvPr id="18" name="Block Arc 17">
              <a:extLst>
                <a:ext uri="{FF2B5EF4-FFF2-40B4-BE49-F238E27FC236}">
                  <a16:creationId xmlns:a16="http://schemas.microsoft.com/office/drawing/2014/main" id="{44801C01-CF2B-0782-1583-0D15F1539E3E}"/>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9" name="Block Arc 18">
              <a:extLst>
                <a:ext uri="{FF2B5EF4-FFF2-40B4-BE49-F238E27FC236}">
                  <a16:creationId xmlns:a16="http://schemas.microsoft.com/office/drawing/2014/main" id="{4BFE9F13-EC1B-D89A-430C-03FAB79575FA}"/>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20" name="Block Arc 19">
              <a:extLst>
                <a:ext uri="{FF2B5EF4-FFF2-40B4-BE49-F238E27FC236}">
                  <a16:creationId xmlns:a16="http://schemas.microsoft.com/office/drawing/2014/main" id="{34425262-DE0B-DADC-90F2-EDE883FC86F0}"/>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21" name="Group 20">
            <a:extLst>
              <a:ext uri="{FF2B5EF4-FFF2-40B4-BE49-F238E27FC236}">
                <a16:creationId xmlns:a16="http://schemas.microsoft.com/office/drawing/2014/main" id="{AD00E675-AE79-CC0C-F186-F6910886FD23}"/>
              </a:ext>
            </a:extLst>
          </p:cNvPr>
          <p:cNvGrpSpPr/>
          <p:nvPr/>
        </p:nvGrpSpPr>
        <p:grpSpPr>
          <a:xfrm rot="5400000">
            <a:off x="15686434" y="8928230"/>
            <a:ext cx="929910" cy="825936"/>
            <a:chOff x="17332193" y="6724156"/>
            <a:chExt cx="929910" cy="825936"/>
          </a:xfrm>
          <a:solidFill>
            <a:schemeClr val="bg1">
              <a:lumMod val="85000"/>
            </a:schemeClr>
          </a:solidFill>
        </p:grpSpPr>
        <p:sp>
          <p:nvSpPr>
            <p:cNvPr id="22" name="Block Arc 21">
              <a:extLst>
                <a:ext uri="{FF2B5EF4-FFF2-40B4-BE49-F238E27FC236}">
                  <a16:creationId xmlns:a16="http://schemas.microsoft.com/office/drawing/2014/main" id="{AA38C2D8-3687-166E-CA13-2048428A7E54}"/>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23" name="Block Arc 22">
              <a:extLst>
                <a:ext uri="{FF2B5EF4-FFF2-40B4-BE49-F238E27FC236}">
                  <a16:creationId xmlns:a16="http://schemas.microsoft.com/office/drawing/2014/main" id="{A31ABF2F-7334-8755-CBC9-5D46166AD712}"/>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24" name="Block Arc 23">
              <a:extLst>
                <a:ext uri="{FF2B5EF4-FFF2-40B4-BE49-F238E27FC236}">
                  <a16:creationId xmlns:a16="http://schemas.microsoft.com/office/drawing/2014/main" id="{235578C9-5873-AE81-BB7B-B15B04E54584}"/>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25" name="Group 24">
            <a:extLst>
              <a:ext uri="{FF2B5EF4-FFF2-40B4-BE49-F238E27FC236}">
                <a16:creationId xmlns:a16="http://schemas.microsoft.com/office/drawing/2014/main" id="{58F6271D-5389-7200-2A55-F2847393238B}"/>
              </a:ext>
            </a:extLst>
          </p:cNvPr>
          <p:cNvGrpSpPr/>
          <p:nvPr/>
        </p:nvGrpSpPr>
        <p:grpSpPr>
          <a:xfrm rot="5400000">
            <a:off x="16678317" y="8940788"/>
            <a:ext cx="929910" cy="825936"/>
            <a:chOff x="17332193" y="6724156"/>
            <a:chExt cx="929910" cy="825936"/>
          </a:xfrm>
          <a:solidFill>
            <a:schemeClr val="bg1">
              <a:lumMod val="85000"/>
            </a:schemeClr>
          </a:solidFill>
        </p:grpSpPr>
        <p:sp>
          <p:nvSpPr>
            <p:cNvPr id="26" name="Block Arc 25">
              <a:extLst>
                <a:ext uri="{FF2B5EF4-FFF2-40B4-BE49-F238E27FC236}">
                  <a16:creationId xmlns:a16="http://schemas.microsoft.com/office/drawing/2014/main" id="{89CF8959-182E-90D8-7312-332762C48C4B}"/>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27" name="Block Arc 26">
              <a:extLst>
                <a:ext uri="{FF2B5EF4-FFF2-40B4-BE49-F238E27FC236}">
                  <a16:creationId xmlns:a16="http://schemas.microsoft.com/office/drawing/2014/main" id="{7DA1FB70-AB61-BEB1-0E85-828231F617E0}"/>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28" name="Block Arc 27">
              <a:extLst>
                <a:ext uri="{FF2B5EF4-FFF2-40B4-BE49-F238E27FC236}">
                  <a16:creationId xmlns:a16="http://schemas.microsoft.com/office/drawing/2014/main" id="{02C4ADCB-5A82-19AD-8728-EE9C2713C277}"/>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29" name="Group 28">
            <a:extLst>
              <a:ext uri="{FF2B5EF4-FFF2-40B4-BE49-F238E27FC236}">
                <a16:creationId xmlns:a16="http://schemas.microsoft.com/office/drawing/2014/main" id="{12C03A5E-DB7E-F761-F2DF-855BA4593113}"/>
              </a:ext>
            </a:extLst>
          </p:cNvPr>
          <p:cNvGrpSpPr/>
          <p:nvPr/>
        </p:nvGrpSpPr>
        <p:grpSpPr>
          <a:xfrm rot="5400000">
            <a:off x="17670336" y="8950303"/>
            <a:ext cx="929910" cy="825936"/>
            <a:chOff x="17332193" y="6724156"/>
            <a:chExt cx="929910" cy="825936"/>
          </a:xfrm>
          <a:solidFill>
            <a:schemeClr val="bg1">
              <a:lumMod val="85000"/>
            </a:schemeClr>
          </a:solidFill>
        </p:grpSpPr>
        <p:sp>
          <p:nvSpPr>
            <p:cNvPr id="30" name="Block Arc 29">
              <a:extLst>
                <a:ext uri="{FF2B5EF4-FFF2-40B4-BE49-F238E27FC236}">
                  <a16:creationId xmlns:a16="http://schemas.microsoft.com/office/drawing/2014/main" id="{D053CA16-EA64-F25C-28CD-DFAD99E8A2E6}"/>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31" name="Block Arc 30">
              <a:extLst>
                <a:ext uri="{FF2B5EF4-FFF2-40B4-BE49-F238E27FC236}">
                  <a16:creationId xmlns:a16="http://schemas.microsoft.com/office/drawing/2014/main" id="{8D3F6A8C-1BC8-5C0E-1630-75C94B16961A}"/>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32" name="Block Arc 31">
              <a:extLst>
                <a:ext uri="{FF2B5EF4-FFF2-40B4-BE49-F238E27FC236}">
                  <a16:creationId xmlns:a16="http://schemas.microsoft.com/office/drawing/2014/main" id="{A7A2634F-77E2-1C8D-D21B-A63AFAD91FD1}"/>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33" name="Group 32">
            <a:extLst>
              <a:ext uri="{FF2B5EF4-FFF2-40B4-BE49-F238E27FC236}">
                <a16:creationId xmlns:a16="http://schemas.microsoft.com/office/drawing/2014/main" id="{30B7E5C4-F7F0-92B4-638A-0E33BF3F32D1}"/>
              </a:ext>
            </a:extLst>
          </p:cNvPr>
          <p:cNvGrpSpPr/>
          <p:nvPr/>
        </p:nvGrpSpPr>
        <p:grpSpPr>
          <a:xfrm rot="5400000">
            <a:off x="18607913" y="8950302"/>
            <a:ext cx="929910" cy="825936"/>
            <a:chOff x="17332193" y="6724156"/>
            <a:chExt cx="929910" cy="825936"/>
          </a:xfrm>
          <a:solidFill>
            <a:schemeClr val="bg1">
              <a:lumMod val="85000"/>
            </a:schemeClr>
          </a:solidFill>
        </p:grpSpPr>
        <p:sp>
          <p:nvSpPr>
            <p:cNvPr id="34" name="Block Arc 33">
              <a:extLst>
                <a:ext uri="{FF2B5EF4-FFF2-40B4-BE49-F238E27FC236}">
                  <a16:creationId xmlns:a16="http://schemas.microsoft.com/office/drawing/2014/main" id="{6E456130-27E5-C299-9A69-E169FB31E866}"/>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35" name="Block Arc 34">
              <a:extLst>
                <a:ext uri="{FF2B5EF4-FFF2-40B4-BE49-F238E27FC236}">
                  <a16:creationId xmlns:a16="http://schemas.microsoft.com/office/drawing/2014/main" id="{491F07BD-D2D2-BB79-2442-8F6D2D0C12DB}"/>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36" name="Block Arc 35">
              <a:extLst>
                <a:ext uri="{FF2B5EF4-FFF2-40B4-BE49-F238E27FC236}">
                  <a16:creationId xmlns:a16="http://schemas.microsoft.com/office/drawing/2014/main" id="{829204F9-7691-3FD2-3B05-D6FE36D6D2D0}"/>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37" name="Group 36">
            <a:extLst>
              <a:ext uri="{FF2B5EF4-FFF2-40B4-BE49-F238E27FC236}">
                <a16:creationId xmlns:a16="http://schemas.microsoft.com/office/drawing/2014/main" id="{7A9F6D3A-E927-62BD-005A-D6F2BF79AF48}"/>
              </a:ext>
            </a:extLst>
          </p:cNvPr>
          <p:cNvGrpSpPr/>
          <p:nvPr/>
        </p:nvGrpSpPr>
        <p:grpSpPr>
          <a:xfrm rot="5400000">
            <a:off x="13123060" y="8122874"/>
            <a:ext cx="929910" cy="825936"/>
            <a:chOff x="17332193" y="6724156"/>
            <a:chExt cx="929910" cy="825936"/>
          </a:xfrm>
          <a:solidFill>
            <a:schemeClr val="bg1">
              <a:lumMod val="85000"/>
            </a:schemeClr>
          </a:solidFill>
        </p:grpSpPr>
        <p:sp>
          <p:nvSpPr>
            <p:cNvPr id="38" name="Block Arc 37">
              <a:extLst>
                <a:ext uri="{FF2B5EF4-FFF2-40B4-BE49-F238E27FC236}">
                  <a16:creationId xmlns:a16="http://schemas.microsoft.com/office/drawing/2014/main" id="{3DED5056-2D72-8F4B-2CB8-CFEA83CAC44E}"/>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39" name="Block Arc 38">
              <a:extLst>
                <a:ext uri="{FF2B5EF4-FFF2-40B4-BE49-F238E27FC236}">
                  <a16:creationId xmlns:a16="http://schemas.microsoft.com/office/drawing/2014/main" id="{AEC548AD-EA74-B2EE-35FB-FFF7ED9BF198}"/>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40" name="Block Arc 39">
              <a:extLst>
                <a:ext uri="{FF2B5EF4-FFF2-40B4-BE49-F238E27FC236}">
                  <a16:creationId xmlns:a16="http://schemas.microsoft.com/office/drawing/2014/main" id="{4AF6CF03-4A17-A80F-DE93-E845D0892171}"/>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41" name="Group 40">
            <a:extLst>
              <a:ext uri="{FF2B5EF4-FFF2-40B4-BE49-F238E27FC236}">
                <a16:creationId xmlns:a16="http://schemas.microsoft.com/office/drawing/2014/main" id="{589949DF-1CFE-ADDD-B924-6D6663ED8A74}"/>
              </a:ext>
            </a:extLst>
          </p:cNvPr>
          <p:cNvGrpSpPr/>
          <p:nvPr/>
        </p:nvGrpSpPr>
        <p:grpSpPr>
          <a:xfrm rot="5400000">
            <a:off x="14115079" y="8122873"/>
            <a:ext cx="929910" cy="825936"/>
            <a:chOff x="17332193" y="6724156"/>
            <a:chExt cx="929910" cy="825936"/>
          </a:xfrm>
          <a:solidFill>
            <a:schemeClr val="bg1">
              <a:lumMod val="85000"/>
            </a:schemeClr>
          </a:solidFill>
        </p:grpSpPr>
        <p:sp>
          <p:nvSpPr>
            <p:cNvPr id="42" name="Block Arc 41">
              <a:extLst>
                <a:ext uri="{FF2B5EF4-FFF2-40B4-BE49-F238E27FC236}">
                  <a16:creationId xmlns:a16="http://schemas.microsoft.com/office/drawing/2014/main" id="{D83AADA8-9969-FF4A-88A8-51DC4C54419D}"/>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43" name="Block Arc 42">
              <a:extLst>
                <a:ext uri="{FF2B5EF4-FFF2-40B4-BE49-F238E27FC236}">
                  <a16:creationId xmlns:a16="http://schemas.microsoft.com/office/drawing/2014/main" id="{F5E62397-41AB-9498-E76D-90EA2A0EA405}"/>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44" name="Block Arc 43">
              <a:extLst>
                <a:ext uri="{FF2B5EF4-FFF2-40B4-BE49-F238E27FC236}">
                  <a16:creationId xmlns:a16="http://schemas.microsoft.com/office/drawing/2014/main" id="{D9EFD51B-9510-9805-E4BE-B801398EAC53}"/>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45" name="Group 44">
            <a:extLst>
              <a:ext uri="{FF2B5EF4-FFF2-40B4-BE49-F238E27FC236}">
                <a16:creationId xmlns:a16="http://schemas.microsoft.com/office/drawing/2014/main" id="{E64AB9F3-3FEF-8EEB-D9FA-6E6B0B79DD37}"/>
              </a:ext>
            </a:extLst>
          </p:cNvPr>
          <p:cNvGrpSpPr/>
          <p:nvPr/>
        </p:nvGrpSpPr>
        <p:grpSpPr>
          <a:xfrm rot="5400000">
            <a:off x="15107099" y="8122873"/>
            <a:ext cx="929910" cy="825936"/>
            <a:chOff x="17332193" y="6724156"/>
            <a:chExt cx="929910" cy="825936"/>
          </a:xfrm>
          <a:solidFill>
            <a:schemeClr val="bg1">
              <a:lumMod val="85000"/>
            </a:schemeClr>
          </a:solidFill>
        </p:grpSpPr>
        <p:sp>
          <p:nvSpPr>
            <p:cNvPr id="46" name="Block Arc 45">
              <a:extLst>
                <a:ext uri="{FF2B5EF4-FFF2-40B4-BE49-F238E27FC236}">
                  <a16:creationId xmlns:a16="http://schemas.microsoft.com/office/drawing/2014/main" id="{ABB1C714-DDDF-459C-B4B2-8FC467ECE08F}"/>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47" name="Block Arc 46">
              <a:extLst>
                <a:ext uri="{FF2B5EF4-FFF2-40B4-BE49-F238E27FC236}">
                  <a16:creationId xmlns:a16="http://schemas.microsoft.com/office/drawing/2014/main" id="{A68D5A18-34D4-C4CE-D4E7-A9D91FAA21A3}"/>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48" name="Block Arc 47">
              <a:extLst>
                <a:ext uri="{FF2B5EF4-FFF2-40B4-BE49-F238E27FC236}">
                  <a16:creationId xmlns:a16="http://schemas.microsoft.com/office/drawing/2014/main" id="{00BF090E-A6B0-44DC-0FD9-15F066209FF0}"/>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49" name="Group 48">
            <a:extLst>
              <a:ext uri="{FF2B5EF4-FFF2-40B4-BE49-F238E27FC236}">
                <a16:creationId xmlns:a16="http://schemas.microsoft.com/office/drawing/2014/main" id="{65CF6E95-EAA2-B1D2-2D3B-CDE8835CD543}"/>
              </a:ext>
            </a:extLst>
          </p:cNvPr>
          <p:cNvGrpSpPr/>
          <p:nvPr/>
        </p:nvGrpSpPr>
        <p:grpSpPr>
          <a:xfrm rot="5400000">
            <a:off x="16099402" y="8132388"/>
            <a:ext cx="929910" cy="825936"/>
            <a:chOff x="17332193" y="6724156"/>
            <a:chExt cx="929910" cy="825936"/>
          </a:xfrm>
          <a:solidFill>
            <a:schemeClr val="bg1">
              <a:lumMod val="85000"/>
            </a:schemeClr>
          </a:solidFill>
        </p:grpSpPr>
        <p:sp>
          <p:nvSpPr>
            <p:cNvPr id="50" name="Block Arc 49">
              <a:extLst>
                <a:ext uri="{FF2B5EF4-FFF2-40B4-BE49-F238E27FC236}">
                  <a16:creationId xmlns:a16="http://schemas.microsoft.com/office/drawing/2014/main" id="{BFFB5D33-F0E4-353B-EE94-B6983373D785}"/>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51" name="Block Arc 50">
              <a:extLst>
                <a:ext uri="{FF2B5EF4-FFF2-40B4-BE49-F238E27FC236}">
                  <a16:creationId xmlns:a16="http://schemas.microsoft.com/office/drawing/2014/main" id="{24EB5A17-210F-C236-D7D9-3D9728215D4B}"/>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52" name="Block Arc 51">
              <a:extLst>
                <a:ext uri="{FF2B5EF4-FFF2-40B4-BE49-F238E27FC236}">
                  <a16:creationId xmlns:a16="http://schemas.microsoft.com/office/drawing/2014/main" id="{58543FD5-BD6D-E9D5-060B-A162FFCBE995}"/>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53" name="Group 52">
            <a:extLst>
              <a:ext uri="{FF2B5EF4-FFF2-40B4-BE49-F238E27FC236}">
                <a16:creationId xmlns:a16="http://schemas.microsoft.com/office/drawing/2014/main" id="{CAC4C0DB-41DC-4FFF-95C3-66D981FB9779}"/>
              </a:ext>
            </a:extLst>
          </p:cNvPr>
          <p:cNvGrpSpPr/>
          <p:nvPr/>
        </p:nvGrpSpPr>
        <p:grpSpPr>
          <a:xfrm rot="5400000">
            <a:off x="17091285" y="8144946"/>
            <a:ext cx="929910" cy="825936"/>
            <a:chOff x="17332193" y="6724156"/>
            <a:chExt cx="929910" cy="825936"/>
          </a:xfrm>
          <a:solidFill>
            <a:schemeClr val="bg1">
              <a:lumMod val="85000"/>
            </a:schemeClr>
          </a:solidFill>
        </p:grpSpPr>
        <p:sp>
          <p:nvSpPr>
            <p:cNvPr id="54" name="Block Arc 53">
              <a:extLst>
                <a:ext uri="{FF2B5EF4-FFF2-40B4-BE49-F238E27FC236}">
                  <a16:creationId xmlns:a16="http://schemas.microsoft.com/office/drawing/2014/main" id="{8688C1E7-5262-80DB-8385-AEFE8A4DF7A3}"/>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55" name="Block Arc 54">
              <a:extLst>
                <a:ext uri="{FF2B5EF4-FFF2-40B4-BE49-F238E27FC236}">
                  <a16:creationId xmlns:a16="http://schemas.microsoft.com/office/drawing/2014/main" id="{12D5E904-88D2-5F38-BBDD-EF12EBA72DD3}"/>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56" name="Block Arc 55">
              <a:extLst>
                <a:ext uri="{FF2B5EF4-FFF2-40B4-BE49-F238E27FC236}">
                  <a16:creationId xmlns:a16="http://schemas.microsoft.com/office/drawing/2014/main" id="{C47E5454-C37B-BE26-8ABD-CA66CBD8FB1A}"/>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57" name="Group 56">
            <a:extLst>
              <a:ext uri="{FF2B5EF4-FFF2-40B4-BE49-F238E27FC236}">
                <a16:creationId xmlns:a16="http://schemas.microsoft.com/office/drawing/2014/main" id="{2E0BE154-4BC6-A79F-D4F8-4059C9E3F9FF}"/>
              </a:ext>
            </a:extLst>
          </p:cNvPr>
          <p:cNvGrpSpPr/>
          <p:nvPr/>
        </p:nvGrpSpPr>
        <p:grpSpPr>
          <a:xfrm rot="5400000">
            <a:off x="18083304" y="8154461"/>
            <a:ext cx="929910" cy="825936"/>
            <a:chOff x="17332193" y="6724156"/>
            <a:chExt cx="929910" cy="825936"/>
          </a:xfrm>
          <a:solidFill>
            <a:schemeClr val="bg1">
              <a:lumMod val="85000"/>
            </a:schemeClr>
          </a:solidFill>
        </p:grpSpPr>
        <p:sp>
          <p:nvSpPr>
            <p:cNvPr id="58" name="Block Arc 57">
              <a:extLst>
                <a:ext uri="{FF2B5EF4-FFF2-40B4-BE49-F238E27FC236}">
                  <a16:creationId xmlns:a16="http://schemas.microsoft.com/office/drawing/2014/main" id="{6B09CEE0-C653-2215-67D8-1ED23C656582}"/>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59" name="Block Arc 58">
              <a:extLst>
                <a:ext uri="{FF2B5EF4-FFF2-40B4-BE49-F238E27FC236}">
                  <a16:creationId xmlns:a16="http://schemas.microsoft.com/office/drawing/2014/main" id="{0236A914-0149-8E24-1598-5F4F4E091D5B}"/>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60" name="Block Arc 59">
              <a:extLst>
                <a:ext uri="{FF2B5EF4-FFF2-40B4-BE49-F238E27FC236}">
                  <a16:creationId xmlns:a16="http://schemas.microsoft.com/office/drawing/2014/main" id="{5ACACAC0-134C-8DEE-7454-4A42C56AF993}"/>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61" name="Group 60">
            <a:extLst>
              <a:ext uri="{FF2B5EF4-FFF2-40B4-BE49-F238E27FC236}">
                <a16:creationId xmlns:a16="http://schemas.microsoft.com/office/drawing/2014/main" id="{C68C33DC-C75B-2AD5-2EA3-E1FBB6760D67}"/>
              </a:ext>
            </a:extLst>
          </p:cNvPr>
          <p:cNvGrpSpPr/>
          <p:nvPr/>
        </p:nvGrpSpPr>
        <p:grpSpPr>
          <a:xfrm rot="5400000">
            <a:off x="19020881" y="8154460"/>
            <a:ext cx="929910" cy="825936"/>
            <a:chOff x="17332193" y="6724156"/>
            <a:chExt cx="929910" cy="825936"/>
          </a:xfrm>
          <a:solidFill>
            <a:schemeClr val="bg1">
              <a:lumMod val="85000"/>
            </a:schemeClr>
          </a:solidFill>
        </p:grpSpPr>
        <p:sp>
          <p:nvSpPr>
            <p:cNvPr id="62" name="Block Arc 61">
              <a:extLst>
                <a:ext uri="{FF2B5EF4-FFF2-40B4-BE49-F238E27FC236}">
                  <a16:creationId xmlns:a16="http://schemas.microsoft.com/office/drawing/2014/main" id="{F97AE5CA-D4B3-F3F4-BF7F-EBC072FD6615}"/>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63" name="Block Arc 62">
              <a:extLst>
                <a:ext uri="{FF2B5EF4-FFF2-40B4-BE49-F238E27FC236}">
                  <a16:creationId xmlns:a16="http://schemas.microsoft.com/office/drawing/2014/main" id="{DA552254-35E8-8231-A522-A8F0406DEE73}"/>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64" name="Block Arc 63">
              <a:extLst>
                <a:ext uri="{FF2B5EF4-FFF2-40B4-BE49-F238E27FC236}">
                  <a16:creationId xmlns:a16="http://schemas.microsoft.com/office/drawing/2014/main" id="{F47700B6-C23F-EA6C-0413-4BC2C7D20B0E}"/>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65" name="Group 64">
            <a:extLst>
              <a:ext uri="{FF2B5EF4-FFF2-40B4-BE49-F238E27FC236}">
                <a16:creationId xmlns:a16="http://schemas.microsoft.com/office/drawing/2014/main" id="{759270E9-1001-FEB1-B0D4-59CFB2DCBBF9}"/>
              </a:ext>
            </a:extLst>
          </p:cNvPr>
          <p:cNvGrpSpPr/>
          <p:nvPr/>
        </p:nvGrpSpPr>
        <p:grpSpPr>
          <a:xfrm rot="5400000">
            <a:off x="11490132" y="7059626"/>
            <a:ext cx="929910" cy="825936"/>
            <a:chOff x="17332193" y="6724156"/>
            <a:chExt cx="929910" cy="825936"/>
          </a:xfrm>
          <a:solidFill>
            <a:schemeClr val="bg1">
              <a:lumMod val="85000"/>
            </a:schemeClr>
          </a:solidFill>
        </p:grpSpPr>
        <p:sp>
          <p:nvSpPr>
            <p:cNvPr id="66" name="Block Arc 65">
              <a:extLst>
                <a:ext uri="{FF2B5EF4-FFF2-40B4-BE49-F238E27FC236}">
                  <a16:creationId xmlns:a16="http://schemas.microsoft.com/office/drawing/2014/main" id="{2F2971EB-A5E4-D654-CC91-D353B3C50FD1}"/>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67" name="Block Arc 66">
              <a:extLst>
                <a:ext uri="{FF2B5EF4-FFF2-40B4-BE49-F238E27FC236}">
                  <a16:creationId xmlns:a16="http://schemas.microsoft.com/office/drawing/2014/main" id="{D47FE3C3-6FB0-2B5F-9B2F-1A46EF14E9B0}"/>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68" name="Block Arc 67">
              <a:extLst>
                <a:ext uri="{FF2B5EF4-FFF2-40B4-BE49-F238E27FC236}">
                  <a16:creationId xmlns:a16="http://schemas.microsoft.com/office/drawing/2014/main" id="{6D726BDE-202D-A6BE-9485-D91D504CF3F7}"/>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69" name="Group 68">
            <a:extLst>
              <a:ext uri="{FF2B5EF4-FFF2-40B4-BE49-F238E27FC236}">
                <a16:creationId xmlns:a16="http://schemas.microsoft.com/office/drawing/2014/main" id="{828079DD-04FF-61A9-5AB3-DC04FBD7A3A1}"/>
              </a:ext>
            </a:extLst>
          </p:cNvPr>
          <p:cNvGrpSpPr/>
          <p:nvPr/>
        </p:nvGrpSpPr>
        <p:grpSpPr>
          <a:xfrm rot="5400000">
            <a:off x="12482151" y="7059625"/>
            <a:ext cx="929910" cy="825936"/>
            <a:chOff x="17332193" y="6724156"/>
            <a:chExt cx="929910" cy="825936"/>
          </a:xfrm>
          <a:solidFill>
            <a:schemeClr val="bg1">
              <a:lumMod val="85000"/>
            </a:schemeClr>
          </a:solidFill>
        </p:grpSpPr>
        <p:sp>
          <p:nvSpPr>
            <p:cNvPr id="70" name="Block Arc 69">
              <a:extLst>
                <a:ext uri="{FF2B5EF4-FFF2-40B4-BE49-F238E27FC236}">
                  <a16:creationId xmlns:a16="http://schemas.microsoft.com/office/drawing/2014/main" id="{EDFC683E-7FB5-2164-7A41-627BFC9869A2}"/>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71" name="Block Arc 70">
              <a:extLst>
                <a:ext uri="{FF2B5EF4-FFF2-40B4-BE49-F238E27FC236}">
                  <a16:creationId xmlns:a16="http://schemas.microsoft.com/office/drawing/2014/main" id="{531E3DE7-F169-EADA-FFF0-05A0B2C81802}"/>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72" name="Block Arc 71">
              <a:extLst>
                <a:ext uri="{FF2B5EF4-FFF2-40B4-BE49-F238E27FC236}">
                  <a16:creationId xmlns:a16="http://schemas.microsoft.com/office/drawing/2014/main" id="{B21B8A37-3161-0259-CD13-3AC76F8D9DAC}"/>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73" name="Group 72">
            <a:extLst>
              <a:ext uri="{FF2B5EF4-FFF2-40B4-BE49-F238E27FC236}">
                <a16:creationId xmlns:a16="http://schemas.microsoft.com/office/drawing/2014/main" id="{F4F7BB33-137B-0CD4-DE90-0A3CAF2B7210}"/>
              </a:ext>
            </a:extLst>
          </p:cNvPr>
          <p:cNvGrpSpPr/>
          <p:nvPr/>
        </p:nvGrpSpPr>
        <p:grpSpPr>
          <a:xfrm rot="5400000">
            <a:off x="13474171" y="7059625"/>
            <a:ext cx="929910" cy="825936"/>
            <a:chOff x="17332193" y="6724156"/>
            <a:chExt cx="929910" cy="825936"/>
          </a:xfrm>
          <a:solidFill>
            <a:schemeClr val="bg1">
              <a:lumMod val="85000"/>
            </a:schemeClr>
          </a:solidFill>
        </p:grpSpPr>
        <p:sp>
          <p:nvSpPr>
            <p:cNvPr id="74" name="Block Arc 73">
              <a:extLst>
                <a:ext uri="{FF2B5EF4-FFF2-40B4-BE49-F238E27FC236}">
                  <a16:creationId xmlns:a16="http://schemas.microsoft.com/office/drawing/2014/main" id="{17D1ADF4-9964-A3E8-AEC8-2FF4F61239E5}"/>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75" name="Block Arc 74">
              <a:extLst>
                <a:ext uri="{FF2B5EF4-FFF2-40B4-BE49-F238E27FC236}">
                  <a16:creationId xmlns:a16="http://schemas.microsoft.com/office/drawing/2014/main" id="{9271D994-3D50-4403-8A8F-DF1AA0724130}"/>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76" name="Block Arc 75">
              <a:extLst>
                <a:ext uri="{FF2B5EF4-FFF2-40B4-BE49-F238E27FC236}">
                  <a16:creationId xmlns:a16="http://schemas.microsoft.com/office/drawing/2014/main" id="{4AA8D671-3AB3-B865-8B5F-DCBDC303CF6D}"/>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77" name="Group 76">
            <a:extLst>
              <a:ext uri="{FF2B5EF4-FFF2-40B4-BE49-F238E27FC236}">
                <a16:creationId xmlns:a16="http://schemas.microsoft.com/office/drawing/2014/main" id="{C33A5F0F-9EA9-9660-A0ED-78C94CCDC85E}"/>
              </a:ext>
            </a:extLst>
          </p:cNvPr>
          <p:cNvGrpSpPr/>
          <p:nvPr/>
        </p:nvGrpSpPr>
        <p:grpSpPr>
          <a:xfrm rot="5400000">
            <a:off x="14466474" y="7069140"/>
            <a:ext cx="929910" cy="825936"/>
            <a:chOff x="17332193" y="6724156"/>
            <a:chExt cx="929910" cy="825936"/>
          </a:xfrm>
          <a:solidFill>
            <a:schemeClr val="bg1">
              <a:lumMod val="85000"/>
            </a:schemeClr>
          </a:solidFill>
        </p:grpSpPr>
        <p:sp>
          <p:nvSpPr>
            <p:cNvPr id="78" name="Block Arc 77">
              <a:extLst>
                <a:ext uri="{FF2B5EF4-FFF2-40B4-BE49-F238E27FC236}">
                  <a16:creationId xmlns:a16="http://schemas.microsoft.com/office/drawing/2014/main" id="{9EA6A8F5-0302-CA88-9272-F64C8F3477CA}"/>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79" name="Block Arc 78">
              <a:extLst>
                <a:ext uri="{FF2B5EF4-FFF2-40B4-BE49-F238E27FC236}">
                  <a16:creationId xmlns:a16="http://schemas.microsoft.com/office/drawing/2014/main" id="{83C05E91-88EE-9335-BE27-00737866BD7D}"/>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80" name="Block Arc 79">
              <a:extLst>
                <a:ext uri="{FF2B5EF4-FFF2-40B4-BE49-F238E27FC236}">
                  <a16:creationId xmlns:a16="http://schemas.microsoft.com/office/drawing/2014/main" id="{EC5AF5B6-90B3-95E4-DF6B-5E03AFEF56DB}"/>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81" name="Group 80">
            <a:extLst>
              <a:ext uri="{FF2B5EF4-FFF2-40B4-BE49-F238E27FC236}">
                <a16:creationId xmlns:a16="http://schemas.microsoft.com/office/drawing/2014/main" id="{CE5B13BD-968F-ACEF-8168-A77FD33A7983}"/>
              </a:ext>
            </a:extLst>
          </p:cNvPr>
          <p:cNvGrpSpPr/>
          <p:nvPr/>
        </p:nvGrpSpPr>
        <p:grpSpPr>
          <a:xfrm rot="5400000">
            <a:off x="15458357" y="7081698"/>
            <a:ext cx="929910" cy="825936"/>
            <a:chOff x="17332193" y="6724156"/>
            <a:chExt cx="929910" cy="825936"/>
          </a:xfrm>
          <a:solidFill>
            <a:schemeClr val="bg1">
              <a:lumMod val="85000"/>
            </a:schemeClr>
          </a:solidFill>
        </p:grpSpPr>
        <p:sp>
          <p:nvSpPr>
            <p:cNvPr id="82" name="Block Arc 81">
              <a:extLst>
                <a:ext uri="{FF2B5EF4-FFF2-40B4-BE49-F238E27FC236}">
                  <a16:creationId xmlns:a16="http://schemas.microsoft.com/office/drawing/2014/main" id="{B2726DDA-CC33-2974-55DA-915A446E0CD2}"/>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83" name="Block Arc 82">
              <a:extLst>
                <a:ext uri="{FF2B5EF4-FFF2-40B4-BE49-F238E27FC236}">
                  <a16:creationId xmlns:a16="http://schemas.microsoft.com/office/drawing/2014/main" id="{B8240BF7-E3C4-DD67-E612-B44C8926A79F}"/>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84" name="Block Arc 83">
              <a:extLst>
                <a:ext uri="{FF2B5EF4-FFF2-40B4-BE49-F238E27FC236}">
                  <a16:creationId xmlns:a16="http://schemas.microsoft.com/office/drawing/2014/main" id="{6035CE01-9DFA-D094-758C-0CDC0B88348F}"/>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85" name="Group 84">
            <a:extLst>
              <a:ext uri="{FF2B5EF4-FFF2-40B4-BE49-F238E27FC236}">
                <a16:creationId xmlns:a16="http://schemas.microsoft.com/office/drawing/2014/main" id="{CB78106F-CE41-FE96-180D-278F7EABCC17}"/>
              </a:ext>
            </a:extLst>
          </p:cNvPr>
          <p:cNvGrpSpPr/>
          <p:nvPr/>
        </p:nvGrpSpPr>
        <p:grpSpPr>
          <a:xfrm rot="5400000">
            <a:off x="16450376" y="7091213"/>
            <a:ext cx="929910" cy="825936"/>
            <a:chOff x="17332193" y="6724156"/>
            <a:chExt cx="929910" cy="825936"/>
          </a:xfrm>
          <a:solidFill>
            <a:schemeClr val="bg1">
              <a:lumMod val="85000"/>
            </a:schemeClr>
          </a:solidFill>
        </p:grpSpPr>
        <p:sp>
          <p:nvSpPr>
            <p:cNvPr id="86" name="Block Arc 85">
              <a:extLst>
                <a:ext uri="{FF2B5EF4-FFF2-40B4-BE49-F238E27FC236}">
                  <a16:creationId xmlns:a16="http://schemas.microsoft.com/office/drawing/2014/main" id="{AB6B183C-45C1-7A8D-6BB8-121E82404DF4}"/>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87" name="Block Arc 86">
              <a:extLst>
                <a:ext uri="{FF2B5EF4-FFF2-40B4-BE49-F238E27FC236}">
                  <a16:creationId xmlns:a16="http://schemas.microsoft.com/office/drawing/2014/main" id="{7C0362A7-3312-F415-3340-98E7FB665572}"/>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88" name="Block Arc 87">
              <a:extLst>
                <a:ext uri="{FF2B5EF4-FFF2-40B4-BE49-F238E27FC236}">
                  <a16:creationId xmlns:a16="http://schemas.microsoft.com/office/drawing/2014/main" id="{966BFFE5-8568-F09C-F892-7473E6AE87A4}"/>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89" name="Group 88">
            <a:extLst>
              <a:ext uri="{FF2B5EF4-FFF2-40B4-BE49-F238E27FC236}">
                <a16:creationId xmlns:a16="http://schemas.microsoft.com/office/drawing/2014/main" id="{B79E56FE-0938-D02D-BAA4-019D02E399B2}"/>
              </a:ext>
            </a:extLst>
          </p:cNvPr>
          <p:cNvGrpSpPr/>
          <p:nvPr/>
        </p:nvGrpSpPr>
        <p:grpSpPr>
          <a:xfrm rot="5400000">
            <a:off x="17387953" y="7091212"/>
            <a:ext cx="929910" cy="825936"/>
            <a:chOff x="17332193" y="6724156"/>
            <a:chExt cx="929910" cy="825936"/>
          </a:xfrm>
          <a:solidFill>
            <a:schemeClr val="bg1">
              <a:lumMod val="85000"/>
            </a:schemeClr>
          </a:solidFill>
        </p:grpSpPr>
        <p:sp>
          <p:nvSpPr>
            <p:cNvPr id="90" name="Block Arc 89">
              <a:extLst>
                <a:ext uri="{FF2B5EF4-FFF2-40B4-BE49-F238E27FC236}">
                  <a16:creationId xmlns:a16="http://schemas.microsoft.com/office/drawing/2014/main" id="{5EE4E09D-2CF8-7E7B-BD09-2A4AE7E0B307}"/>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91" name="Block Arc 90">
              <a:extLst>
                <a:ext uri="{FF2B5EF4-FFF2-40B4-BE49-F238E27FC236}">
                  <a16:creationId xmlns:a16="http://schemas.microsoft.com/office/drawing/2014/main" id="{165772A1-0B31-98F5-37E9-D8D3CB9FEE6B}"/>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92" name="Block Arc 91">
              <a:extLst>
                <a:ext uri="{FF2B5EF4-FFF2-40B4-BE49-F238E27FC236}">
                  <a16:creationId xmlns:a16="http://schemas.microsoft.com/office/drawing/2014/main" id="{D7215A3D-7DDE-0BAB-5659-7F06AB1F7220}"/>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93" name="Group 92">
            <a:extLst>
              <a:ext uri="{FF2B5EF4-FFF2-40B4-BE49-F238E27FC236}">
                <a16:creationId xmlns:a16="http://schemas.microsoft.com/office/drawing/2014/main" id="{83489A92-C459-15C4-A874-748678513801}"/>
              </a:ext>
            </a:extLst>
          </p:cNvPr>
          <p:cNvGrpSpPr/>
          <p:nvPr/>
        </p:nvGrpSpPr>
        <p:grpSpPr>
          <a:xfrm rot="5400000">
            <a:off x="12014741" y="5779987"/>
            <a:ext cx="929910" cy="825936"/>
            <a:chOff x="17332193" y="6724156"/>
            <a:chExt cx="929910" cy="825936"/>
          </a:xfrm>
          <a:solidFill>
            <a:schemeClr val="bg1">
              <a:lumMod val="85000"/>
            </a:schemeClr>
          </a:solidFill>
        </p:grpSpPr>
        <p:sp>
          <p:nvSpPr>
            <p:cNvPr id="94" name="Block Arc 93">
              <a:extLst>
                <a:ext uri="{FF2B5EF4-FFF2-40B4-BE49-F238E27FC236}">
                  <a16:creationId xmlns:a16="http://schemas.microsoft.com/office/drawing/2014/main" id="{62229BDE-6496-B0EB-C99F-3873D7C96D65}"/>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95" name="Block Arc 94">
              <a:extLst>
                <a:ext uri="{FF2B5EF4-FFF2-40B4-BE49-F238E27FC236}">
                  <a16:creationId xmlns:a16="http://schemas.microsoft.com/office/drawing/2014/main" id="{391265BE-69D2-8802-27DF-4C304451D421}"/>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96" name="Block Arc 95">
              <a:extLst>
                <a:ext uri="{FF2B5EF4-FFF2-40B4-BE49-F238E27FC236}">
                  <a16:creationId xmlns:a16="http://schemas.microsoft.com/office/drawing/2014/main" id="{D2A11211-3664-B8DE-7125-A1058C949665}"/>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97" name="Group 96">
            <a:extLst>
              <a:ext uri="{FF2B5EF4-FFF2-40B4-BE49-F238E27FC236}">
                <a16:creationId xmlns:a16="http://schemas.microsoft.com/office/drawing/2014/main" id="{678D36CB-B2B2-AECB-7B2C-B14A7BC60740}"/>
              </a:ext>
            </a:extLst>
          </p:cNvPr>
          <p:cNvGrpSpPr/>
          <p:nvPr/>
        </p:nvGrpSpPr>
        <p:grpSpPr>
          <a:xfrm rot="5400000">
            <a:off x="13006760" y="5779986"/>
            <a:ext cx="929910" cy="825936"/>
            <a:chOff x="17332193" y="6724156"/>
            <a:chExt cx="929910" cy="825936"/>
          </a:xfrm>
          <a:solidFill>
            <a:schemeClr val="bg1">
              <a:lumMod val="85000"/>
            </a:schemeClr>
          </a:solidFill>
        </p:grpSpPr>
        <p:sp>
          <p:nvSpPr>
            <p:cNvPr id="98" name="Block Arc 97">
              <a:extLst>
                <a:ext uri="{FF2B5EF4-FFF2-40B4-BE49-F238E27FC236}">
                  <a16:creationId xmlns:a16="http://schemas.microsoft.com/office/drawing/2014/main" id="{EA9CD8B3-B698-9481-4585-DE3736CE65E6}"/>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99" name="Block Arc 98">
              <a:extLst>
                <a:ext uri="{FF2B5EF4-FFF2-40B4-BE49-F238E27FC236}">
                  <a16:creationId xmlns:a16="http://schemas.microsoft.com/office/drawing/2014/main" id="{B79DB667-CCEB-4A4A-ABFE-3BED711C7CB2}"/>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00" name="Block Arc 99">
              <a:extLst>
                <a:ext uri="{FF2B5EF4-FFF2-40B4-BE49-F238E27FC236}">
                  <a16:creationId xmlns:a16="http://schemas.microsoft.com/office/drawing/2014/main" id="{8F315F3B-9CEC-BDD6-DEED-B0C2C4197E9D}"/>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01" name="Group 100">
            <a:extLst>
              <a:ext uri="{FF2B5EF4-FFF2-40B4-BE49-F238E27FC236}">
                <a16:creationId xmlns:a16="http://schemas.microsoft.com/office/drawing/2014/main" id="{3829CA12-8173-21C5-0BF7-A84D90388BB6}"/>
              </a:ext>
            </a:extLst>
          </p:cNvPr>
          <p:cNvGrpSpPr/>
          <p:nvPr/>
        </p:nvGrpSpPr>
        <p:grpSpPr>
          <a:xfrm rot="5400000">
            <a:off x="13998780" y="5779986"/>
            <a:ext cx="929910" cy="825936"/>
            <a:chOff x="17332193" y="6724156"/>
            <a:chExt cx="929910" cy="825936"/>
          </a:xfrm>
          <a:solidFill>
            <a:schemeClr val="bg1">
              <a:lumMod val="85000"/>
            </a:schemeClr>
          </a:solidFill>
        </p:grpSpPr>
        <p:sp>
          <p:nvSpPr>
            <p:cNvPr id="102" name="Block Arc 101">
              <a:extLst>
                <a:ext uri="{FF2B5EF4-FFF2-40B4-BE49-F238E27FC236}">
                  <a16:creationId xmlns:a16="http://schemas.microsoft.com/office/drawing/2014/main" id="{9AAC7A12-1C2D-2464-3C27-64CB4F7E5356}"/>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03" name="Block Arc 102">
              <a:extLst>
                <a:ext uri="{FF2B5EF4-FFF2-40B4-BE49-F238E27FC236}">
                  <a16:creationId xmlns:a16="http://schemas.microsoft.com/office/drawing/2014/main" id="{6957138E-6D13-42BA-883A-FECB5572AB4D}"/>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04" name="Block Arc 103">
              <a:extLst>
                <a:ext uri="{FF2B5EF4-FFF2-40B4-BE49-F238E27FC236}">
                  <a16:creationId xmlns:a16="http://schemas.microsoft.com/office/drawing/2014/main" id="{EFA7E58D-D6D0-8EE6-9787-F446A6C249C7}"/>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05" name="Group 104">
            <a:extLst>
              <a:ext uri="{FF2B5EF4-FFF2-40B4-BE49-F238E27FC236}">
                <a16:creationId xmlns:a16="http://schemas.microsoft.com/office/drawing/2014/main" id="{9685FA74-8D78-1EFE-EE58-767047273CF2}"/>
              </a:ext>
            </a:extLst>
          </p:cNvPr>
          <p:cNvGrpSpPr/>
          <p:nvPr/>
        </p:nvGrpSpPr>
        <p:grpSpPr>
          <a:xfrm rot="5400000">
            <a:off x="14991083" y="5789501"/>
            <a:ext cx="929910" cy="825936"/>
            <a:chOff x="17332193" y="6724156"/>
            <a:chExt cx="929910" cy="825936"/>
          </a:xfrm>
          <a:solidFill>
            <a:schemeClr val="bg1">
              <a:lumMod val="85000"/>
            </a:schemeClr>
          </a:solidFill>
        </p:grpSpPr>
        <p:sp>
          <p:nvSpPr>
            <p:cNvPr id="106" name="Block Arc 105">
              <a:extLst>
                <a:ext uri="{FF2B5EF4-FFF2-40B4-BE49-F238E27FC236}">
                  <a16:creationId xmlns:a16="http://schemas.microsoft.com/office/drawing/2014/main" id="{BBE3C742-56AB-AFA6-88F8-5D2E451484A4}"/>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07" name="Block Arc 106">
              <a:extLst>
                <a:ext uri="{FF2B5EF4-FFF2-40B4-BE49-F238E27FC236}">
                  <a16:creationId xmlns:a16="http://schemas.microsoft.com/office/drawing/2014/main" id="{381E4267-F8ED-72BD-AD14-4117F3F3BDBA}"/>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08" name="Block Arc 107">
              <a:extLst>
                <a:ext uri="{FF2B5EF4-FFF2-40B4-BE49-F238E27FC236}">
                  <a16:creationId xmlns:a16="http://schemas.microsoft.com/office/drawing/2014/main" id="{9C96B546-5978-58DD-B5A8-0AD6AFB2EABB}"/>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09" name="Group 108">
            <a:extLst>
              <a:ext uri="{FF2B5EF4-FFF2-40B4-BE49-F238E27FC236}">
                <a16:creationId xmlns:a16="http://schemas.microsoft.com/office/drawing/2014/main" id="{0AACABA6-D7D9-94DF-16A3-B82ECB71AD5A}"/>
              </a:ext>
            </a:extLst>
          </p:cNvPr>
          <p:cNvGrpSpPr/>
          <p:nvPr/>
        </p:nvGrpSpPr>
        <p:grpSpPr>
          <a:xfrm rot="5400000">
            <a:off x="15982966" y="5802059"/>
            <a:ext cx="929910" cy="825936"/>
            <a:chOff x="17332193" y="6724156"/>
            <a:chExt cx="929910" cy="825936"/>
          </a:xfrm>
          <a:solidFill>
            <a:schemeClr val="bg1">
              <a:lumMod val="85000"/>
            </a:schemeClr>
          </a:solidFill>
        </p:grpSpPr>
        <p:sp>
          <p:nvSpPr>
            <p:cNvPr id="110" name="Block Arc 109">
              <a:extLst>
                <a:ext uri="{FF2B5EF4-FFF2-40B4-BE49-F238E27FC236}">
                  <a16:creationId xmlns:a16="http://schemas.microsoft.com/office/drawing/2014/main" id="{F9D8830F-319C-05A5-B3C3-E41CA24281C3}"/>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11" name="Block Arc 110">
              <a:extLst>
                <a:ext uri="{FF2B5EF4-FFF2-40B4-BE49-F238E27FC236}">
                  <a16:creationId xmlns:a16="http://schemas.microsoft.com/office/drawing/2014/main" id="{9A515051-C455-DFEE-8210-83231D080E40}"/>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12" name="Block Arc 111">
              <a:extLst>
                <a:ext uri="{FF2B5EF4-FFF2-40B4-BE49-F238E27FC236}">
                  <a16:creationId xmlns:a16="http://schemas.microsoft.com/office/drawing/2014/main" id="{8B395CE9-3E06-860C-9659-E115DD2776E5}"/>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13" name="Group 112">
            <a:extLst>
              <a:ext uri="{FF2B5EF4-FFF2-40B4-BE49-F238E27FC236}">
                <a16:creationId xmlns:a16="http://schemas.microsoft.com/office/drawing/2014/main" id="{F3AFE441-6AE4-0F5D-F658-ADC60643B6F7}"/>
              </a:ext>
            </a:extLst>
          </p:cNvPr>
          <p:cNvGrpSpPr/>
          <p:nvPr/>
        </p:nvGrpSpPr>
        <p:grpSpPr>
          <a:xfrm rot="5400000">
            <a:off x="16974985" y="5811574"/>
            <a:ext cx="929910" cy="825936"/>
            <a:chOff x="17332193" y="6724156"/>
            <a:chExt cx="929910" cy="825936"/>
          </a:xfrm>
          <a:solidFill>
            <a:schemeClr val="bg1">
              <a:lumMod val="85000"/>
            </a:schemeClr>
          </a:solidFill>
        </p:grpSpPr>
        <p:sp>
          <p:nvSpPr>
            <p:cNvPr id="114" name="Block Arc 113">
              <a:extLst>
                <a:ext uri="{FF2B5EF4-FFF2-40B4-BE49-F238E27FC236}">
                  <a16:creationId xmlns:a16="http://schemas.microsoft.com/office/drawing/2014/main" id="{920213B8-59C9-5392-84CD-E075E23BEB64}"/>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15" name="Block Arc 114">
              <a:extLst>
                <a:ext uri="{FF2B5EF4-FFF2-40B4-BE49-F238E27FC236}">
                  <a16:creationId xmlns:a16="http://schemas.microsoft.com/office/drawing/2014/main" id="{56FAE3F3-B155-BE78-C140-F14B7ADE2029}"/>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16" name="Block Arc 115">
              <a:extLst>
                <a:ext uri="{FF2B5EF4-FFF2-40B4-BE49-F238E27FC236}">
                  <a16:creationId xmlns:a16="http://schemas.microsoft.com/office/drawing/2014/main" id="{58B935B7-280A-202E-F20C-625AD912BB35}"/>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17" name="Group 116">
            <a:extLst>
              <a:ext uri="{FF2B5EF4-FFF2-40B4-BE49-F238E27FC236}">
                <a16:creationId xmlns:a16="http://schemas.microsoft.com/office/drawing/2014/main" id="{470118BA-5B62-2E2C-8DF5-1D64CDAA53F5}"/>
              </a:ext>
            </a:extLst>
          </p:cNvPr>
          <p:cNvGrpSpPr/>
          <p:nvPr/>
        </p:nvGrpSpPr>
        <p:grpSpPr>
          <a:xfrm rot="5400000">
            <a:off x="17912562" y="5811573"/>
            <a:ext cx="929910" cy="825936"/>
            <a:chOff x="17332193" y="6724156"/>
            <a:chExt cx="929910" cy="825936"/>
          </a:xfrm>
          <a:solidFill>
            <a:schemeClr val="bg1">
              <a:lumMod val="85000"/>
            </a:schemeClr>
          </a:solidFill>
        </p:grpSpPr>
        <p:sp>
          <p:nvSpPr>
            <p:cNvPr id="118" name="Block Arc 117">
              <a:extLst>
                <a:ext uri="{FF2B5EF4-FFF2-40B4-BE49-F238E27FC236}">
                  <a16:creationId xmlns:a16="http://schemas.microsoft.com/office/drawing/2014/main" id="{CC666C97-7FB9-F5B3-C904-E43C4A1A825B}"/>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19" name="Block Arc 118">
              <a:extLst>
                <a:ext uri="{FF2B5EF4-FFF2-40B4-BE49-F238E27FC236}">
                  <a16:creationId xmlns:a16="http://schemas.microsoft.com/office/drawing/2014/main" id="{7465CC6B-BD01-22D8-E080-FBEEDCD14BAD}"/>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20" name="Block Arc 119">
              <a:extLst>
                <a:ext uri="{FF2B5EF4-FFF2-40B4-BE49-F238E27FC236}">
                  <a16:creationId xmlns:a16="http://schemas.microsoft.com/office/drawing/2014/main" id="{74318901-D25C-8374-80B3-41AF927C049A}"/>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21" name="Group 120">
            <a:extLst>
              <a:ext uri="{FF2B5EF4-FFF2-40B4-BE49-F238E27FC236}">
                <a16:creationId xmlns:a16="http://schemas.microsoft.com/office/drawing/2014/main" id="{7C8D492A-BA8A-3DC5-DC51-1D5352A9D9A3}"/>
              </a:ext>
            </a:extLst>
          </p:cNvPr>
          <p:cNvGrpSpPr/>
          <p:nvPr/>
        </p:nvGrpSpPr>
        <p:grpSpPr>
          <a:xfrm rot="5400000">
            <a:off x="13006760" y="4652227"/>
            <a:ext cx="929910" cy="825936"/>
            <a:chOff x="17332193" y="6724156"/>
            <a:chExt cx="929910" cy="825936"/>
          </a:xfrm>
          <a:solidFill>
            <a:schemeClr val="bg1">
              <a:lumMod val="85000"/>
            </a:schemeClr>
          </a:solidFill>
        </p:grpSpPr>
        <p:sp>
          <p:nvSpPr>
            <p:cNvPr id="122" name="Block Arc 121">
              <a:extLst>
                <a:ext uri="{FF2B5EF4-FFF2-40B4-BE49-F238E27FC236}">
                  <a16:creationId xmlns:a16="http://schemas.microsoft.com/office/drawing/2014/main" id="{48A0293C-A8AF-2A43-1ECB-112C38AE3C8A}"/>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23" name="Block Arc 122">
              <a:extLst>
                <a:ext uri="{FF2B5EF4-FFF2-40B4-BE49-F238E27FC236}">
                  <a16:creationId xmlns:a16="http://schemas.microsoft.com/office/drawing/2014/main" id="{CECB5376-D2FE-A2B7-EA7D-0961E1735A1D}"/>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24" name="Block Arc 123">
              <a:extLst>
                <a:ext uri="{FF2B5EF4-FFF2-40B4-BE49-F238E27FC236}">
                  <a16:creationId xmlns:a16="http://schemas.microsoft.com/office/drawing/2014/main" id="{FE9C1699-E603-C8F8-BB1B-26875D2D8CDD}"/>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25" name="Group 124">
            <a:extLst>
              <a:ext uri="{FF2B5EF4-FFF2-40B4-BE49-F238E27FC236}">
                <a16:creationId xmlns:a16="http://schemas.microsoft.com/office/drawing/2014/main" id="{4BE14E0A-89C9-C0AB-4595-650C8A2C4BF8}"/>
              </a:ext>
            </a:extLst>
          </p:cNvPr>
          <p:cNvGrpSpPr/>
          <p:nvPr/>
        </p:nvGrpSpPr>
        <p:grpSpPr>
          <a:xfrm rot="5400000">
            <a:off x="13998779" y="4652226"/>
            <a:ext cx="929910" cy="825936"/>
            <a:chOff x="17332193" y="6724156"/>
            <a:chExt cx="929910" cy="825936"/>
          </a:xfrm>
          <a:solidFill>
            <a:schemeClr val="bg1">
              <a:lumMod val="85000"/>
            </a:schemeClr>
          </a:solidFill>
        </p:grpSpPr>
        <p:sp>
          <p:nvSpPr>
            <p:cNvPr id="126" name="Block Arc 125">
              <a:extLst>
                <a:ext uri="{FF2B5EF4-FFF2-40B4-BE49-F238E27FC236}">
                  <a16:creationId xmlns:a16="http://schemas.microsoft.com/office/drawing/2014/main" id="{2ABC81D1-F5F7-8FDD-2B57-C94557831D97}"/>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27" name="Block Arc 126">
              <a:extLst>
                <a:ext uri="{FF2B5EF4-FFF2-40B4-BE49-F238E27FC236}">
                  <a16:creationId xmlns:a16="http://schemas.microsoft.com/office/drawing/2014/main" id="{ADCE41AE-3782-89E3-CF48-3ACD8F0703E7}"/>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28" name="Block Arc 127">
              <a:extLst>
                <a:ext uri="{FF2B5EF4-FFF2-40B4-BE49-F238E27FC236}">
                  <a16:creationId xmlns:a16="http://schemas.microsoft.com/office/drawing/2014/main" id="{DAD8FE67-2BF5-4BD2-9607-971E1A052A26}"/>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29" name="Group 128">
            <a:extLst>
              <a:ext uri="{FF2B5EF4-FFF2-40B4-BE49-F238E27FC236}">
                <a16:creationId xmlns:a16="http://schemas.microsoft.com/office/drawing/2014/main" id="{9AFC72E3-C075-8583-4E3A-685BDB593645}"/>
              </a:ext>
            </a:extLst>
          </p:cNvPr>
          <p:cNvGrpSpPr/>
          <p:nvPr/>
        </p:nvGrpSpPr>
        <p:grpSpPr>
          <a:xfrm rot="5400000">
            <a:off x="14990799" y="4652226"/>
            <a:ext cx="929910" cy="825936"/>
            <a:chOff x="17332193" y="6724156"/>
            <a:chExt cx="929910" cy="825936"/>
          </a:xfrm>
          <a:solidFill>
            <a:schemeClr val="bg1">
              <a:lumMod val="85000"/>
            </a:schemeClr>
          </a:solidFill>
        </p:grpSpPr>
        <p:sp>
          <p:nvSpPr>
            <p:cNvPr id="130" name="Block Arc 129">
              <a:extLst>
                <a:ext uri="{FF2B5EF4-FFF2-40B4-BE49-F238E27FC236}">
                  <a16:creationId xmlns:a16="http://schemas.microsoft.com/office/drawing/2014/main" id="{77564C03-59E3-C52A-F225-CFA7EED1962F}"/>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31" name="Block Arc 130">
              <a:extLst>
                <a:ext uri="{FF2B5EF4-FFF2-40B4-BE49-F238E27FC236}">
                  <a16:creationId xmlns:a16="http://schemas.microsoft.com/office/drawing/2014/main" id="{9D78B973-FE43-16BF-454A-624C25E9C8EA}"/>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32" name="Block Arc 131">
              <a:extLst>
                <a:ext uri="{FF2B5EF4-FFF2-40B4-BE49-F238E27FC236}">
                  <a16:creationId xmlns:a16="http://schemas.microsoft.com/office/drawing/2014/main" id="{13419544-4E2B-FD16-D799-7B6EE7EB78BF}"/>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33" name="Group 132">
            <a:extLst>
              <a:ext uri="{FF2B5EF4-FFF2-40B4-BE49-F238E27FC236}">
                <a16:creationId xmlns:a16="http://schemas.microsoft.com/office/drawing/2014/main" id="{24031D9F-31CA-E3D4-8DE7-79AEBD2E3704}"/>
              </a:ext>
            </a:extLst>
          </p:cNvPr>
          <p:cNvGrpSpPr/>
          <p:nvPr/>
        </p:nvGrpSpPr>
        <p:grpSpPr>
          <a:xfrm rot="5400000">
            <a:off x="15983102" y="4661741"/>
            <a:ext cx="929910" cy="825936"/>
            <a:chOff x="17332193" y="6724156"/>
            <a:chExt cx="929910" cy="825936"/>
          </a:xfrm>
          <a:solidFill>
            <a:schemeClr val="bg1">
              <a:lumMod val="85000"/>
            </a:schemeClr>
          </a:solidFill>
        </p:grpSpPr>
        <p:sp>
          <p:nvSpPr>
            <p:cNvPr id="134" name="Block Arc 133">
              <a:extLst>
                <a:ext uri="{FF2B5EF4-FFF2-40B4-BE49-F238E27FC236}">
                  <a16:creationId xmlns:a16="http://schemas.microsoft.com/office/drawing/2014/main" id="{7D4EC1D7-5C35-46A9-C011-9BC23ABFD5FE}"/>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35" name="Block Arc 134">
              <a:extLst>
                <a:ext uri="{FF2B5EF4-FFF2-40B4-BE49-F238E27FC236}">
                  <a16:creationId xmlns:a16="http://schemas.microsoft.com/office/drawing/2014/main" id="{00AA3732-97C9-D2E3-971F-4FF696A7C7F9}"/>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36" name="Block Arc 135">
              <a:extLst>
                <a:ext uri="{FF2B5EF4-FFF2-40B4-BE49-F238E27FC236}">
                  <a16:creationId xmlns:a16="http://schemas.microsoft.com/office/drawing/2014/main" id="{2DB26478-EB68-7597-5D89-A7608D0B2681}"/>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37" name="Group 136">
            <a:extLst>
              <a:ext uri="{FF2B5EF4-FFF2-40B4-BE49-F238E27FC236}">
                <a16:creationId xmlns:a16="http://schemas.microsoft.com/office/drawing/2014/main" id="{F15AD65B-EFD8-E8B5-A71B-367CC2A4086E}"/>
              </a:ext>
            </a:extLst>
          </p:cNvPr>
          <p:cNvGrpSpPr/>
          <p:nvPr/>
        </p:nvGrpSpPr>
        <p:grpSpPr>
          <a:xfrm rot="5400000">
            <a:off x="16974985" y="4674299"/>
            <a:ext cx="929910" cy="825936"/>
            <a:chOff x="17332193" y="6724156"/>
            <a:chExt cx="929910" cy="825936"/>
          </a:xfrm>
          <a:solidFill>
            <a:schemeClr val="bg1">
              <a:lumMod val="85000"/>
            </a:schemeClr>
          </a:solidFill>
        </p:grpSpPr>
        <p:sp>
          <p:nvSpPr>
            <p:cNvPr id="138" name="Block Arc 137">
              <a:extLst>
                <a:ext uri="{FF2B5EF4-FFF2-40B4-BE49-F238E27FC236}">
                  <a16:creationId xmlns:a16="http://schemas.microsoft.com/office/drawing/2014/main" id="{CA0D9566-21FD-D9C1-AD8B-72CE1A288476}"/>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39" name="Block Arc 138">
              <a:extLst>
                <a:ext uri="{FF2B5EF4-FFF2-40B4-BE49-F238E27FC236}">
                  <a16:creationId xmlns:a16="http://schemas.microsoft.com/office/drawing/2014/main" id="{43F6B72E-CA31-3DA9-A048-42077F36BA89}"/>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40" name="Block Arc 139">
              <a:extLst>
                <a:ext uri="{FF2B5EF4-FFF2-40B4-BE49-F238E27FC236}">
                  <a16:creationId xmlns:a16="http://schemas.microsoft.com/office/drawing/2014/main" id="{FAD0007E-501B-8B50-39FD-BECB76DBBA6E}"/>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41" name="Group 140">
            <a:extLst>
              <a:ext uri="{FF2B5EF4-FFF2-40B4-BE49-F238E27FC236}">
                <a16:creationId xmlns:a16="http://schemas.microsoft.com/office/drawing/2014/main" id="{46943A62-8099-41FC-202C-AA9C5A292D30}"/>
              </a:ext>
            </a:extLst>
          </p:cNvPr>
          <p:cNvGrpSpPr/>
          <p:nvPr/>
        </p:nvGrpSpPr>
        <p:grpSpPr>
          <a:xfrm rot="5400000">
            <a:off x="17967004" y="4683814"/>
            <a:ext cx="929910" cy="825936"/>
            <a:chOff x="17332193" y="6724156"/>
            <a:chExt cx="929910" cy="825936"/>
          </a:xfrm>
          <a:solidFill>
            <a:schemeClr val="bg1">
              <a:lumMod val="85000"/>
            </a:schemeClr>
          </a:solidFill>
        </p:grpSpPr>
        <p:sp>
          <p:nvSpPr>
            <p:cNvPr id="142" name="Block Arc 141">
              <a:extLst>
                <a:ext uri="{FF2B5EF4-FFF2-40B4-BE49-F238E27FC236}">
                  <a16:creationId xmlns:a16="http://schemas.microsoft.com/office/drawing/2014/main" id="{17E933D2-C64C-C1F6-52BF-6271B0993F96}"/>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43" name="Block Arc 142">
              <a:extLst>
                <a:ext uri="{FF2B5EF4-FFF2-40B4-BE49-F238E27FC236}">
                  <a16:creationId xmlns:a16="http://schemas.microsoft.com/office/drawing/2014/main" id="{6B3B46A7-4441-C02E-972C-2BD3EBA25C02}"/>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44" name="Block Arc 143">
              <a:extLst>
                <a:ext uri="{FF2B5EF4-FFF2-40B4-BE49-F238E27FC236}">
                  <a16:creationId xmlns:a16="http://schemas.microsoft.com/office/drawing/2014/main" id="{8CF34948-9D63-421D-0B7F-DDAC0A516D32}"/>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45" name="Group 144">
            <a:extLst>
              <a:ext uri="{FF2B5EF4-FFF2-40B4-BE49-F238E27FC236}">
                <a16:creationId xmlns:a16="http://schemas.microsoft.com/office/drawing/2014/main" id="{BB5B2A98-F193-B324-BA15-BFC3A3AF65DA}"/>
              </a:ext>
            </a:extLst>
          </p:cNvPr>
          <p:cNvGrpSpPr/>
          <p:nvPr/>
        </p:nvGrpSpPr>
        <p:grpSpPr>
          <a:xfrm rot="5400000">
            <a:off x="18904581" y="4683813"/>
            <a:ext cx="929910" cy="825936"/>
            <a:chOff x="17332193" y="6724156"/>
            <a:chExt cx="929910" cy="825936"/>
          </a:xfrm>
          <a:solidFill>
            <a:schemeClr val="bg1">
              <a:lumMod val="85000"/>
            </a:schemeClr>
          </a:solidFill>
        </p:grpSpPr>
        <p:sp>
          <p:nvSpPr>
            <p:cNvPr id="146" name="Block Arc 145">
              <a:extLst>
                <a:ext uri="{FF2B5EF4-FFF2-40B4-BE49-F238E27FC236}">
                  <a16:creationId xmlns:a16="http://schemas.microsoft.com/office/drawing/2014/main" id="{3C886B81-AC6A-AECA-2BDB-B83E47425F05}"/>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47" name="Block Arc 146">
              <a:extLst>
                <a:ext uri="{FF2B5EF4-FFF2-40B4-BE49-F238E27FC236}">
                  <a16:creationId xmlns:a16="http://schemas.microsoft.com/office/drawing/2014/main" id="{0B5BFDD0-0A0A-AE61-F0E8-507E72BFF994}"/>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48" name="Block Arc 147">
              <a:extLst>
                <a:ext uri="{FF2B5EF4-FFF2-40B4-BE49-F238E27FC236}">
                  <a16:creationId xmlns:a16="http://schemas.microsoft.com/office/drawing/2014/main" id="{B62D0937-0CD4-9D91-3552-3DF2DFEE1D16}"/>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49" name="Group 148">
            <a:extLst>
              <a:ext uri="{FF2B5EF4-FFF2-40B4-BE49-F238E27FC236}">
                <a16:creationId xmlns:a16="http://schemas.microsoft.com/office/drawing/2014/main" id="{2DCF5436-6375-2216-CBEA-A0C54A13DC5A}"/>
              </a:ext>
            </a:extLst>
          </p:cNvPr>
          <p:cNvGrpSpPr/>
          <p:nvPr/>
        </p:nvGrpSpPr>
        <p:grpSpPr>
          <a:xfrm rot="5400000">
            <a:off x="10845690" y="3524223"/>
            <a:ext cx="929910" cy="825936"/>
            <a:chOff x="17332193" y="6724156"/>
            <a:chExt cx="929910" cy="825936"/>
          </a:xfrm>
          <a:solidFill>
            <a:schemeClr val="bg1">
              <a:lumMod val="85000"/>
            </a:schemeClr>
          </a:solidFill>
        </p:grpSpPr>
        <p:sp>
          <p:nvSpPr>
            <p:cNvPr id="150" name="Block Arc 149">
              <a:extLst>
                <a:ext uri="{FF2B5EF4-FFF2-40B4-BE49-F238E27FC236}">
                  <a16:creationId xmlns:a16="http://schemas.microsoft.com/office/drawing/2014/main" id="{EB8E46D0-FF3C-31D8-F2C6-2349D3B852D2}"/>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51" name="Block Arc 150">
              <a:extLst>
                <a:ext uri="{FF2B5EF4-FFF2-40B4-BE49-F238E27FC236}">
                  <a16:creationId xmlns:a16="http://schemas.microsoft.com/office/drawing/2014/main" id="{0213A290-5108-93BC-4025-7EAEDB819869}"/>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52" name="Block Arc 151">
              <a:extLst>
                <a:ext uri="{FF2B5EF4-FFF2-40B4-BE49-F238E27FC236}">
                  <a16:creationId xmlns:a16="http://schemas.microsoft.com/office/drawing/2014/main" id="{16D7BF35-0CF0-078F-2CD5-4C6CFDBB8429}"/>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53" name="Group 152">
            <a:extLst>
              <a:ext uri="{FF2B5EF4-FFF2-40B4-BE49-F238E27FC236}">
                <a16:creationId xmlns:a16="http://schemas.microsoft.com/office/drawing/2014/main" id="{18F37963-E056-770D-05AF-670B92AECE07}"/>
              </a:ext>
            </a:extLst>
          </p:cNvPr>
          <p:cNvGrpSpPr/>
          <p:nvPr/>
        </p:nvGrpSpPr>
        <p:grpSpPr>
          <a:xfrm rot="5400000">
            <a:off x="11837709" y="3524222"/>
            <a:ext cx="929910" cy="825936"/>
            <a:chOff x="17332193" y="6724156"/>
            <a:chExt cx="929910" cy="825936"/>
          </a:xfrm>
          <a:solidFill>
            <a:schemeClr val="bg1">
              <a:lumMod val="85000"/>
            </a:schemeClr>
          </a:solidFill>
        </p:grpSpPr>
        <p:sp>
          <p:nvSpPr>
            <p:cNvPr id="154" name="Block Arc 153">
              <a:extLst>
                <a:ext uri="{FF2B5EF4-FFF2-40B4-BE49-F238E27FC236}">
                  <a16:creationId xmlns:a16="http://schemas.microsoft.com/office/drawing/2014/main" id="{D2C9DAA8-659A-A39F-6339-DB85AC8DF1C0}"/>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55" name="Block Arc 154">
              <a:extLst>
                <a:ext uri="{FF2B5EF4-FFF2-40B4-BE49-F238E27FC236}">
                  <a16:creationId xmlns:a16="http://schemas.microsoft.com/office/drawing/2014/main" id="{9AB9A832-FB4A-65A2-5031-9463302778F2}"/>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56" name="Block Arc 155">
              <a:extLst>
                <a:ext uri="{FF2B5EF4-FFF2-40B4-BE49-F238E27FC236}">
                  <a16:creationId xmlns:a16="http://schemas.microsoft.com/office/drawing/2014/main" id="{C6D746D3-DA62-DA3D-485A-E5DB8A064780}"/>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57" name="Group 156">
            <a:extLst>
              <a:ext uri="{FF2B5EF4-FFF2-40B4-BE49-F238E27FC236}">
                <a16:creationId xmlns:a16="http://schemas.microsoft.com/office/drawing/2014/main" id="{374B96C8-ECE0-3C47-9C48-180C728F240C}"/>
              </a:ext>
            </a:extLst>
          </p:cNvPr>
          <p:cNvGrpSpPr/>
          <p:nvPr/>
        </p:nvGrpSpPr>
        <p:grpSpPr>
          <a:xfrm rot="5400000">
            <a:off x="12829729" y="3524222"/>
            <a:ext cx="929910" cy="825936"/>
            <a:chOff x="17332193" y="6724156"/>
            <a:chExt cx="929910" cy="825936"/>
          </a:xfrm>
          <a:solidFill>
            <a:schemeClr val="bg1">
              <a:lumMod val="85000"/>
            </a:schemeClr>
          </a:solidFill>
        </p:grpSpPr>
        <p:sp>
          <p:nvSpPr>
            <p:cNvPr id="158" name="Block Arc 157">
              <a:extLst>
                <a:ext uri="{FF2B5EF4-FFF2-40B4-BE49-F238E27FC236}">
                  <a16:creationId xmlns:a16="http://schemas.microsoft.com/office/drawing/2014/main" id="{F7C439DA-A5B0-72BA-0071-F1F247C23C1B}"/>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59" name="Block Arc 158">
              <a:extLst>
                <a:ext uri="{FF2B5EF4-FFF2-40B4-BE49-F238E27FC236}">
                  <a16:creationId xmlns:a16="http://schemas.microsoft.com/office/drawing/2014/main" id="{EC445055-3468-74FF-4CF3-2DC622F965A8}"/>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60" name="Block Arc 159">
              <a:extLst>
                <a:ext uri="{FF2B5EF4-FFF2-40B4-BE49-F238E27FC236}">
                  <a16:creationId xmlns:a16="http://schemas.microsoft.com/office/drawing/2014/main" id="{9C97CF11-8AEE-9746-94B3-3FF03075F252}"/>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61" name="Group 160">
            <a:extLst>
              <a:ext uri="{FF2B5EF4-FFF2-40B4-BE49-F238E27FC236}">
                <a16:creationId xmlns:a16="http://schemas.microsoft.com/office/drawing/2014/main" id="{028332A1-01CE-1912-9414-87A0D7A3D57F}"/>
              </a:ext>
            </a:extLst>
          </p:cNvPr>
          <p:cNvGrpSpPr/>
          <p:nvPr/>
        </p:nvGrpSpPr>
        <p:grpSpPr>
          <a:xfrm rot="5400000">
            <a:off x="13822032" y="3533737"/>
            <a:ext cx="929910" cy="825936"/>
            <a:chOff x="17332193" y="6724156"/>
            <a:chExt cx="929910" cy="825936"/>
          </a:xfrm>
          <a:solidFill>
            <a:schemeClr val="bg1">
              <a:lumMod val="85000"/>
            </a:schemeClr>
          </a:solidFill>
        </p:grpSpPr>
        <p:sp>
          <p:nvSpPr>
            <p:cNvPr id="162" name="Block Arc 161">
              <a:extLst>
                <a:ext uri="{FF2B5EF4-FFF2-40B4-BE49-F238E27FC236}">
                  <a16:creationId xmlns:a16="http://schemas.microsoft.com/office/drawing/2014/main" id="{CC17499D-7F5E-A629-453D-0F0C5DEE7C84}"/>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63" name="Block Arc 162">
              <a:extLst>
                <a:ext uri="{FF2B5EF4-FFF2-40B4-BE49-F238E27FC236}">
                  <a16:creationId xmlns:a16="http://schemas.microsoft.com/office/drawing/2014/main" id="{CCD57772-C303-4FA9-8D2C-6DE3B45D5775}"/>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64" name="Block Arc 163">
              <a:extLst>
                <a:ext uri="{FF2B5EF4-FFF2-40B4-BE49-F238E27FC236}">
                  <a16:creationId xmlns:a16="http://schemas.microsoft.com/office/drawing/2014/main" id="{34A5182D-C799-9146-F818-739ABD1E1684}"/>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65" name="Group 164">
            <a:extLst>
              <a:ext uri="{FF2B5EF4-FFF2-40B4-BE49-F238E27FC236}">
                <a16:creationId xmlns:a16="http://schemas.microsoft.com/office/drawing/2014/main" id="{CED18C12-7A65-9AA4-F31E-1233A6CD83E9}"/>
              </a:ext>
            </a:extLst>
          </p:cNvPr>
          <p:cNvGrpSpPr/>
          <p:nvPr/>
        </p:nvGrpSpPr>
        <p:grpSpPr>
          <a:xfrm rot="5400000">
            <a:off x="14813915" y="3546295"/>
            <a:ext cx="929910" cy="825936"/>
            <a:chOff x="17332193" y="6724156"/>
            <a:chExt cx="929910" cy="825936"/>
          </a:xfrm>
          <a:solidFill>
            <a:schemeClr val="bg1">
              <a:lumMod val="85000"/>
            </a:schemeClr>
          </a:solidFill>
        </p:grpSpPr>
        <p:sp>
          <p:nvSpPr>
            <p:cNvPr id="166" name="Block Arc 165">
              <a:extLst>
                <a:ext uri="{FF2B5EF4-FFF2-40B4-BE49-F238E27FC236}">
                  <a16:creationId xmlns:a16="http://schemas.microsoft.com/office/drawing/2014/main" id="{B09D6627-EEA1-7AE9-D10C-FA0B99C7E9A8}"/>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67" name="Block Arc 166">
              <a:extLst>
                <a:ext uri="{FF2B5EF4-FFF2-40B4-BE49-F238E27FC236}">
                  <a16:creationId xmlns:a16="http://schemas.microsoft.com/office/drawing/2014/main" id="{9DCAE401-5D35-E91C-C2FE-392490E1E598}"/>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68" name="Block Arc 167">
              <a:extLst>
                <a:ext uri="{FF2B5EF4-FFF2-40B4-BE49-F238E27FC236}">
                  <a16:creationId xmlns:a16="http://schemas.microsoft.com/office/drawing/2014/main" id="{BF964120-D0D4-017D-702A-005A144A2141}"/>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69" name="Group 168">
            <a:extLst>
              <a:ext uri="{FF2B5EF4-FFF2-40B4-BE49-F238E27FC236}">
                <a16:creationId xmlns:a16="http://schemas.microsoft.com/office/drawing/2014/main" id="{3C34099D-AD81-6F42-AE56-5C63355C7E87}"/>
              </a:ext>
            </a:extLst>
          </p:cNvPr>
          <p:cNvGrpSpPr/>
          <p:nvPr/>
        </p:nvGrpSpPr>
        <p:grpSpPr>
          <a:xfrm rot="5400000">
            <a:off x="15805934" y="3555810"/>
            <a:ext cx="929910" cy="825936"/>
            <a:chOff x="17332193" y="6724156"/>
            <a:chExt cx="929910" cy="825936"/>
          </a:xfrm>
          <a:solidFill>
            <a:schemeClr val="bg1">
              <a:lumMod val="85000"/>
            </a:schemeClr>
          </a:solidFill>
        </p:grpSpPr>
        <p:sp>
          <p:nvSpPr>
            <p:cNvPr id="170" name="Block Arc 169">
              <a:extLst>
                <a:ext uri="{FF2B5EF4-FFF2-40B4-BE49-F238E27FC236}">
                  <a16:creationId xmlns:a16="http://schemas.microsoft.com/office/drawing/2014/main" id="{359916B7-E2DE-5BC2-5951-1B25E80C810C}"/>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71" name="Block Arc 170">
              <a:extLst>
                <a:ext uri="{FF2B5EF4-FFF2-40B4-BE49-F238E27FC236}">
                  <a16:creationId xmlns:a16="http://schemas.microsoft.com/office/drawing/2014/main" id="{669AC94F-1663-57C1-2FD0-22AAB95010E8}"/>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72" name="Block Arc 171">
              <a:extLst>
                <a:ext uri="{FF2B5EF4-FFF2-40B4-BE49-F238E27FC236}">
                  <a16:creationId xmlns:a16="http://schemas.microsoft.com/office/drawing/2014/main" id="{94F11924-B36C-6A66-6260-5E57F69EE634}"/>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73" name="Group 172">
            <a:extLst>
              <a:ext uri="{FF2B5EF4-FFF2-40B4-BE49-F238E27FC236}">
                <a16:creationId xmlns:a16="http://schemas.microsoft.com/office/drawing/2014/main" id="{A742F982-3068-3941-AF78-66D95BE6597C}"/>
              </a:ext>
            </a:extLst>
          </p:cNvPr>
          <p:cNvGrpSpPr/>
          <p:nvPr/>
        </p:nvGrpSpPr>
        <p:grpSpPr>
          <a:xfrm rot="5400000">
            <a:off x="16743511" y="3555809"/>
            <a:ext cx="929910" cy="825936"/>
            <a:chOff x="17332193" y="6724156"/>
            <a:chExt cx="929910" cy="825936"/>
          </a:xfrm>
          <a:solidFill>
            <a:schemeClr val="bg1">
              <a:lumMod val="85000"/>
            </a:schemeClr>
          </a:solidFill>
        </p:grpSpPr>
        <p:sp>
          <p:nvSpPr>
            <p:cNvPr id="174" name="Block Arc 173">
              <a:extLst>
                <a:ext uri="{FF2B5EF4-FFF2-40B4-BE49-F238E27FC236}">
                  <a16:creationId xmlns:a16="http://schemas.microsoft.com/office/drawing/2014/main" id="{0F004524-C46E-C354-C115-5764F853A505}"/>
                </a:ext>
              </a:extLst>
            </p:cNvPr>
            <p:cNvSpPr/>
            <p:nvPr/>
          </p:nvSpPr>
          <p:spPr>
            <a:xfrm>
              <a:off x="17606431" y="7174851"/>
              <a:ext cx="381433" cy="375241"/>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75" name="Block Arc 174">
              <a:extLst>
                <a:ext uri="{FF2B5EF4-FFF2-40B4-BE49-F238E27FC236}">
                  <a16:creationId xmlns:a16="http://schemas.microsoft.com/office/drawing/2014/main" id="{90F331FE-A0DE-6E47-57BE-5B010CBDA3D1}"/>
                </a:ext>
              </a:extLst>
            </p:cNvPr>
            <p:cNvSpPr/>
            <p:nvPr/>
          </p:nvSpPr>
          <p:spPr>
            <a:xfrm>
              <a:off x="17466261" y="6954042"/>
              <a:ext cx="680804" cy="465465"/>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sp>
          <p:nvSpPr>
            <p:cNvPr id="176" name="Block Arc 175">
              <a:extLst>
                <a:ext uri="{FF2B5EF4-FFF2-40B4-BE49-F238E27FC236}">
                  <a16:creationId xmlns:a16="http://schemas.microsoft.com/office/drawing/2014/main" id="{4E49AE45-C966-AD44-D563-9E56FFD7FB61}"/>
                </a:ext>
              </a:extLst>
            </p:cNvPr>
            <p:cNvSpPr/>
            <p:nvPr/>
          </p:nvSpPr>
          <p:spPr>
            <a:xfrm>
              <a:off x="17332193" y="6724156"/>
              <a:ext cx="929910" cy="529268"/>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solidFill>
              </a:endParaRPr>
            </a:p>
          </p:txBody>
        </p:sp>
      </p:grpSp>
      <p:grpSp>
        <p:nvGrpSpPr>
          <p:cNvPr id="178" name="Group 177">
            <a:extLst>
              <a:ext uri="{FF2B5EF4-FFF2-40B4-BE49-F238E27FC236}">
                <a16:creationId xmlns:a16="http://schemas.microsoft.com/office/drawing/2014/main" id="{3CF4FA78-8975-3C60-B235-763A359CDE4A}"/>
              </a:ext>
            </a:extLst>
          </p:cNvPr>
          <p:cNvGrpSpPr/>
          <p:nvPr/>
        </p:nvGrpSpPr>
        <p:grpSpPr>
          <a:xfrm>
            <a:off x="19436186" y="3072653"/>
            <a:ext cx="2769605" cy="2235611"/>
            <a:chOff x="7135906" y="5665694"/>
            <a:chExt cx="3101788" cy="2658564"/>
          </a:xfrm>
        </p:grpSpPr>
        <p:sp>
          <p:nvSpPr>
            <p:cNvPr id="191" name="Rounded Rectangle 190">
              <a:extLst>
                <a:ext uri="{FF2B5EF4-FFF2-40B4-BE49-F238E27FC236}">
                  <a16:creationId xmlns:a16="http://schemas.microsoft.com/office/drawing/2014/main" id="{A8E81D77-F25F-4566-229E-49D6DA9ED4D4}"/>
                </a:ext>
              </a:extLst>
            </p:cNvPr>
            <p:cNvSpPr/>
            <p:nvPr/>
          </p:nvSpPr>
          <p:spPr>
            <a:xfrm>
              <a:off x="7135906" y="5665694"/>
              <a:ext cx="3101788" cy="2079812"/>
            </a:xfrm>
            <a:prstGeom prst="roundRect">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92" name="Rounded Rectangle 191">
              <a:extLst>
                <a:ext uri="{FF2B5EF4-FFF2-40B4-BE49-F238E27FC236}">
                  <a16:creationId xmlns:a16="http://schemas.microsoft.com/office/drawing/2014/main" id="{201EBD93-1D2C-39DF-4F3C-3D02ACDA4B8F}"/>
                </a:ext>
              </a:extLst>
            </p:cNvPr>
            <p:cNvSpPr>
              <a:spLocks noChangeAspect="1"/>
            </p:cNvSpPr>
            <p:nvPr/>
          </p:nvSpPr>
          <p:spPr>
            <a:xfrm>
              <a:off x="7344559" y="5802869"/>
              <a:ext cx="2684482" cy="180000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93" name="Rectangle 192">
              <a:extLst>
                <a:ext uri="{FF2B5EF4-FFF2-40B4-BE49-F238E27FC236}">
                  <a16:creationId xmlns:a16="http://schemas.microsoft.com/office/drawing/2014/main" id="{B0CB2320-E113-F958-18FA-B3E5DA11EDAC}"/>
                </a:ext>
              </a:extLst>
            </p:cNvPr>
            <p:cNvSpPr/>
            <p:nvPr/>
          </p:nvSpPr>
          <p:spPr>
            <a:xfrm>
              <a:off x="8453718" y="7704186"/>
              <a:ext cx="466164" cy="537084"/>
            </a:xfrm>
            <a:prstGeom prst="rect">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94" name="Rectangle 193">
              <a:extLst>
                <a:ext uri="{FF2B5EF4-FFF2-40B4-BE49-F238E27FC236}">
                  <a16:creationId xmlns:a16="http://schemas.microsoft.com/office/drawing/2014/main" id="{C088E042-C001-60B3-B741-25B76663AB0F}"/>
                </a:ext>
              </a:extLst>
            </p:cNvPr>
            <p:cNvSpPr/>
            <p:nvPr/>
          </p:nvSpPr>
          <p:spPr>
            <a:xfrm>
              <a:off x="7899490" y="8032376"/>
              <a:ext cx="1495521" cy="291882"/>
            </a:xfrm>
            <a:prstGeom prst="rect">
              <a:avLst/>
            </a:prstGeom>
            <a:solidFill>
              <a:srgbClr val="DDB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grpSp>
        <p:nvGrpSpPr>
          <p:cNvPr id="195" name="Group 194">
            <a:extLst>
              <a:ext uri="{FF2B5EF4-FFF2-40B4-BE49-F238E27FC236}">
                <a16:creationId xmlns:a16="http://schemas.microsoft.com/office/drawing/2014/main" id="{CBA7CB50-2551-D039-9CB2-3E6CF0E2B18B}"/>
              </a:ext>
            </a:extLst>
          </p:cNvPr>
          <p:cNvGrpSpPr/>
          <p:nvPr/>
        </p:nvGrpSpPr>
        <p:grpSpPr>
          <a:xfrm>
            <a:off x="18757417" y="7472395"/>
            <a:ext cx="2571292" cy="2121201"/>
            <a:chOff x="7135906" y="5665694"/>
            <a:chExt cx="3101788" cy="2658564"/>
          </a:xfrm>
          <a:solidFill>
            <a:srgbClr val="F3D04E"/>
          </a:solidFill>
        </p:grpSpPr>
        <p:sp>
          <p:nvSpPr>
            <p:cNvPr id="196" name="Rounded Rectangle 195">
              <a:extLst>
                <a:ext uri="{FF2B5EF4-FFF2-40B4-BE49-F238E27FC236}">
                  <a16:creationId xmlns:a16="http://schemas.microsoft.com/office/drawing/2014/main" id="{16E66A49-466E-F5F2-AB64-3CA9CB18F335}"/>
                </a:ext>
              </a:extLst>
            </p:cNvPr>
            <p:cNvSpPr/>
            <p:nvPr/>
          </p:nvSpPr>
          <p:spPr>
            <a:xfrm>
              <a:off x="7135906" y="5665694"/>
              <a:ext cx="3101788" cy="207981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97" name="Rounded Rectangle 196">
              <a:extLst>
                <a:ext uri="{FF2B5EF4-FFF2-40B4-BE49-F238E27FC236}">
                  <a16:creationId xmlns:a16="http://schemas.microsoft.com/office/drawing/2014/main" id="{1DEDEB2C-DD73-58EF-225D-3A72F2DF11A4}"/>
                </a:ext>
              </a:extLst>
            </p:cNvPr>
            <p:cNvSpPr>
              <a:spLocks noChangeAspect="1"/>
            </p:cNvSpPr>
            <p:nvPr/>
          </p:nvSpPr>
          <p:spPr>
            <a:xfrm>
              <a:off x="7344559" y="5802869"/>
              <a:ext cx="2684482" cy="1800000"/>
            </a:xfrm>
            <a:prstGeom prst="round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98" name="Rectangle 197">
              <a:extLst>
                <a:ext uri="{FF2B5EF4-FFF2-40B4-BE49-F238E27FC236}">
                  <a16:creationId xmlns:a16="http://schemas.microsoft.com/office/drawing/2014/main" id="{4EA22D74-05FE-8738-EC68-49B01AB1FE41}"/>
                </a:ext>
              </a:extLst>
            </p:cNvPr>
            <p:cNvSpPr/>
            <p:nvPr/>
          </p:nvSpPr>
          <p:spPr>
            <a:xfrm>
              <a:off x="8453718" y="7704186"/>
              <a:ext cx="466164" cy="53708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99" name="Rectangle 198">
              <a:extLst>
                <a:ext uri="{FF2B5EF4-FFF2-40B4-BE49-F238E27FC236}">
                  <a16:creationId xmlns:a16="http://schemas.microsoft.com/office/drawing/2014/main" id="{DC74B403-AA9C-80C6-05CF-1707936CF2C3}"/>
                </a:ext>
              </a:extLst>
            </p:cNvPr>
            <p:cNvSpPr/>
            <p:nvPr/>
          </p:nvSpPr>
          <p:spPr>
            <a:xfrm>
              <a:off x="7899490" y="8032376"/>
              <a:ext cx="1495521" cy="2918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grpSp>
        <p:nvGrpSpPr>
          <p:cNvPr id="179" name="Group 178">
            <a:extLst>
              <a:ext uri="{FF2B5EF4-FFF2-40B4-BE49-F238E27FC236}">
                <a16:creationId xmlns:a16="http://schemas.microsoft.com/office/drawing/2014/main" id="{F6164644-22C9-6848-418B-56AA518C9A61}"/>
              </a:ext>
            </a:extLst>
          </p:cNvPr>
          <p:cNvGrpSpPr/>
          <p:nvPr/>
        </p:nvGrpSpPr>
        <p:grpSpPr>
          <a:xfrm>
            <a:off x="17554885" y="4630987"/>
            <a:ext cx="1800790" cy="2501577"/>
            <a:chOff x="16953572" y="5144250"/>
            <a:chExt cx="2124635" cy="3192596"/>
          </a:xfrm>
        </p:grpSpPr>
        <p:sp>
          <p:nvSpPr>
            <p:cNvPr id="185" name="Rounded Rectangle 184">
              <a:extLst>
                <a:ext uri="{FF2B5EF4-FFF2-40B4-BE49-F238E27FC236}">
                  <a16:creationId xmlns:a16="http://schemas.microsoft.com/office/drawing/2014/main" id="{06A5C6E5-866A-E72A-2CC8-D20E92D855A6}"/>
                </a:ext>
              </a:extLst>
            </p:cNvPr>
            <p:cNvSpPr/>
            <p:nvPr/>
          </p:nvSpPr>
          <p:spPr>
            <a:xfrm>
              <a:off x="16953572" y="5144250"/>
              <a:ext cx="2124635" cy="3192596"/>
            </a:xfrm>
            <a:prstGeom prst="roundRect">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86" name="Rectangle 185">
              <a:extLst>
                <a:ext uri="{FF2B5EF4-FFF2-40B4-BE49-F238E27FC236}">
                  <a16:creationId xmlns:a16="http://schemas.microsoft.com/office/drawing/2014/main" id="{57EC4E3C-CE91-3645-AD02-0D1D387D3E50}"/>
                </a:ext>
              </a:extLst>
            </p:cNvPr>
            <p:cNvSpPr/>
            <p:nvPr/>
          </p:nvSpPr>
          <p:spPr>
            <a:xfrm>
              <a:off x="17268128" y="5665694"/>
              <a:ext cx="1495521" cy="291882"/>
            </a:xfrm>
            <a:prstGeom prst="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87" name="Rectangle 186">
              <a:extLst>
                <a:ext uri="{FF2B5EF4-FFF2-40B4-BE49-F238E27FC236}">
                  <a16:creationId xmlns:a16="http://schemas.microsoft.com/office/drawing/2014/main" id="{98F4EC83-704F-C68A-00A2-5EC89602F005}"/>
                </a:ext>
              </a:extLst>
            </p:cNvPr>
            <p:cNvSpPr/>
            <p:nvPr/>
          </p:nvSpPr>
          <p:spPr>
            <a:xfrm>
              <a:off x="17268127" y="6037835"/>
              <a:ext cx="1495521" cy="291882"/>
            </a:xfrm>
            <a:prstGeom prst="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88" name="Rectangle 187">
              <a:extLst>
                <a:ext uri="{FF2B5EF4-FFF2-40B4-BE49-F238E27FC236}">
                  <a16:creationId xmlns:a16="http://schemas.microsoft.com/office/drawing/2014/main" id="{3F22A069-59C3-C1A6-31DE-FE87B9A58C8E}"/>
                </a:ext>
              </a:extLst>
            </p:cNvPr>
            <p:cNvSpPr/>
            <p:nvPr/>
          </p:nvSpPr>
          <p:spPr>
            <a:xfrm>
              <a:off x="17268126" y="6409976"/>
              <a:ext cx="1495521" cy="291882"/>
            </a:xfrm>
            <a:prstGeom prst="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89" name="Oval 188">
              <a:extLst>
                <a:ext uri="{FF2B5EF4-FFF2-40B4-BE49-F238E27FC236}">
                  <a16:creationId xmlns:a16="http://schemas.microsoft.com/office/drawing/2014/main" id="{D4CB1AE7-2F08-A129-E6AE-8BE43ED962E3}"/>
                </a:ext>
              </a:extLst>
            </p:cNvPr>
            <p:cNvSpPr/>
            <p:nvPr/>
          </p:nvSpPr>
          <p:spPr>
            <a:xfrm>
              <a:off x="17599684" y="7202749"/>
              <a:ext cx="832404" cy="785388"/>
            </a:xfrm>
            <a:prstGeom prst="ellipse">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190" name="Oval 189">
              <a:extLst>
                <a:ext uri="{FF2B5EF4-FFF2-40B4-BE49-F238E27FC236}">
                  <a16:creationId xmlns:a16="http://schemas.microsoft.com/office/drawing/2014/main" id="{E037483D-C140-D235-7FCA-F3DB82621757}"/>
                </a:ext>
              </a:extLst>
            </p:cNvPr>
            <p:cNvSpPr>
              <a:spLocks noChangeAspect="1"/>
            </p:cNvSpPr>
            <p:nvPr/>
          </p:nvSpPr>
          <p:spPr>
            <a:xfrm>
              <a:off x="17729723" y="7332869"/>
              <a:ext cx="572326" cy="540000"/>
            </a:xfrm>
            <a:prstGeom prst="ellipse">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grpSp>
        <p:nvGrpSpPr>
          <p:cNvPr id="200" name="Group 199">
            <a:extLst>
              <a:ext uri="{FF2B5EF4-FFF2-40B4-BE49-F238E27FC236}">
                <a16:creationId xmlns:a16="http://schemas.microsoft.com/office/drawing/2014/main" id="{DA86658C-A6EB-BB98-CE44-65711E415EC8}"/>
              </a:ext>
            </a:extLst>
          </p:cNvPr>
          <p:cNvGrpSpPr/>
          <p:nvPr/>
        </p:nvGrpSpPr>
        <p:grpSpPr>
          <a:xfrm>
            <a:off x="21291442" y="5616566"/>
            <a:ext cx="2269594" cy="1869182"/>
            <a:chOff x="7135906" y="5665694"/>
            <a:chExt cx="3101788" cy="2658564"/>
          </a:xfrm>
          <a:solidFill>
            <a:srgbClr val="C8E13C"/>
          </a:solidFill>
        </p:grpSpPr>
        <p:sp>
          <p:nvSpPr>
            <p:cNvPr id="201" name="Rounded Rectangle 200">
              <a:extLst>
                <a:ext uri="{FF2B5EF4-FFF2-40B4-BE49-F238E27FC236}">
                  <a16:creationId xmlns:a16="http://schemas.microsoft.com/office/drawing/2014/main" id="{9DC2A14D-FC8F-F0A0-5A28-996CD6660CBD}"/>
                </a:ext>
              </a:extLst>
            </p:cNvPr>
            <p:cNvSpPr/>
            <p:nvPr/>
          </p:nvSpPr>
          <p:spPr>
            <a:xfrm>
              <a:off x="7135906" y="5665694"/>
              <a:ext cx="3101788" cy="207981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02" name="Rounded Rectangle 201">
              <a:extLst>
                <a:ext uri="{FF2B5EF4-FFF2-40B4-BE49-F238E27FC236}">
                  <a16:creationId xmlns:a16="http://schemas.microsoft.com/office/drawing/2014/main" id="{A7B0EAD9-83F8-9E12-5372-6FADAC098A21}"/>
                </a:ext>
              </a:extLst>
            </p:cNvPr>
            <p:cNvSpPr>
              <a:spLocks noChangeAspect="1"/>
            </p:cNvSpPr>
            <p:nvPr/>
          </p:nvSpPr>
          <p:spPr>
            <a:xfrm>
              <a:off x="7344559" y="5802869"/>
              <a:ext cx="2684482" cy="1800000"/>
            </a:xfrm>
            <a:prstGeom prst="round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03" name="Rectangle 202">
              <a:extLst>
                <a:ext uri="{FF2B5EF4-FFF2-40B4-BE49-F238E27FC236}">
                  <a16:creationId xmlns:a16="http://schemas.microsoft.com/office/drawing/2014/main" id="{EC187F37-81A8-8AED-9D17-CCB66BDA8F4E}"/>
                </a:ext>
              </a:extLst>
            </p:cNvPr>
            <p:cNvSpPr/>
            <p:nvPr/>
          </p:nvSpPr>
          <p:spPr>
            <a:xfrm>
              <a:off x="8453718" y="7704186"/>
              <a:ext cx="466164" cy="53708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04" name="Rectangle 203">
              <a:extLst>
                <a:ext uri="{FF2B5EF4-FFF2-40B4-BE49-F238E27FC236}">
                  <a16:creationId xmlns:a16="http://schemas.microsoft.com/office/drawing/2014/main" id="{41E854D3-5D20-0B9E-BCCB-2C8D43E43892}"/>
                </a:ext>
              </a:extLst>
            </p:cNvPr>
            <p:cNvSpPr/>
            <p:nvPr/>
          </p:nvSpPr>
          <p:spPr>
            <a:xfrm>
              <a:off x="7899490" y="8032376"/>
              <a:ext cx="1495521" cy="2918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205" name="TextBox 204">
            <a:extLst>
              <a:ext uri="{FF2B5EF4-FFF2-40B4-BE49-F238E27FC236}">
                <a16:creationId xmlns:a16="http://schemas.microsoft.com/office/drawing/2014/main" id="{F3D368AF-A4F0-31F3-387B-01D3F1D3065F}"/>
              </a:ext>
            </a:extLst>
          </p:cNvPr>
          <p:cNvSpPr txBox="1"/>
          <p:nvPr/>
        </p:nvSpPr>
        <p:spPr>
          <a:xfrm>
            <a:off x="19290890" y="563249"/>
            <a:ext cx="4874040"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Grebinnyi Anton</a:t>
            </a:r>
            <a:endParaRPr kumimoji="0" lang="en-BY" sz="4400" i="0" u="none" strike="noStrike" cap="none" spc="0" normalizeH="0" baseline="0">
              <a:ln>
                <a:noFill/>
              </a:ln>
              <a:solidFill>
                <a:schemeClr val="tx2">
                  <a:lumMod val="20000"/>
                  <a:lumOff val="80000"/>
                </a:schemeClr>
              </a:solidFill>
              <a:effectLst/>
              <a:uFillTx/>
              <a:latin typeface="Helvetica" pitchFamily="2" charset="0"/>
              <a:sym typeface="Canela Text Regular"/>
            </a:endParaRPr>
          </a:p>
        </p:txBody>
      </p:sp>
    </p:spTree>
    <p:extLst>
      <p:ext uri="{BB962C8B-B14F-4D97-AF65-F5344CB8AC3E}">
        <p14:creationId xmlns:p14="http://schemas.microsoft.com/office/powerpoint/2010/main" val="3861887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8FC6"/>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551EE90-69EE-DA07-203C-22D39A0E811B}"/>
              </a:ext>
            </a:extLst>
          </p:cNvPr>
          <p:cNvSpPr/>
          <p:nvPr/>
        </p:nvSpPr>
        <p:spPr>
          <a:xfrm>
            <a:off x="0" y="-5394960"/>
            <a:ext cx="13188462" cy="12252960"/>
          </a:xfrm>
          <a:prstGeom prst="ellipse">
            <a:avLst/>
          </a:prstGeom>
          <a:pattFill prst="pct5">
            <a:fgClr>
              <a:srgbClr val="FC8FC6"/>
            </a:fgClr>
            <a:bgClr>
              <a:srgbClr val="FFB3DC"/>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Rectangle 4">
            <a:extLst>
              <a:ext uri="{FF2B5EF4-FFF2-40B4-BE49-F238E27FC236}">
                <a16:creationId xmlns:a16="http://schemas.microsoft.com/office/drawing/2014/main" id="{2E34C6A5-AAF6-E17A-1C47-F7362A0D09D5}"/>
              </a:ext>
            </a:extLst>
          </p:cNvPr>
          <p:cNvSpPr/>
          <p:nvPr/>
        </p:nvSpPr>
        <p:spPr>
          <a:xfrm>
            <a:off x="6594231" y="0"/>
            <a:ext cx="18440400" cy="6858000"/>
          </a:xfrm>
          <a:prstGeom prst="rect">
            <a:avLst/>
          </a:prstGeom>
          <a:pattFill prst="pct5">
            <a:fgClr>
              <a:srgbClr val="FC8FC6"/>
            </a:fgClr>
            <a:bgClr>
              <a:srgbClr val="FFB3DC"/>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 name="Rectangle 5">
            <a:extLst>
              <a:ext uri="{FF2B5EF4-FFF2-40B4-BE49-F238E27FC236}">
                <a16:creationId xmlns:a16="http://schemas.microsoft.com/office/drawing/2014/main" id="{D1546604-6BC5-5037-66DC-B83CAE73F3EE}"/>
              </a:ext>
            </a:extLst>
          </p:cNvPr>
          <p:cNvSpPr/>
          <p:nvPr/>
        </p:nvSpPr>
        <p:spPr>
          <a:xfrm>
            <a:off x="13188462" y="6858000"/>
            <a:ext cx="11195538" cy="6858000"/>
          </a:xfrm>
          <a:prstGeom prst="rect">
            <a:avLst/>
          </a:prstGeom>
          <a:pattFill prst="pct5">
            <a:fgClr>
              <a:srgbClr val="FC8FC6"/>
            </a:fgClr>
            <a:bgClr>
              <a:srgbClr val="FFB3DC"/>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TextBox 6">
            <a:extLst>
              <a:ext uri="{FF2B5EF4-FFF2-40B4-BE49-F238E27FC236}">
                <a16:creationId xmlns:a16="http://schemas.microsoft.com/office/drawing/2014/main" id="{FCA2FDC3-509F-0F07-F3D9-ADA863289C46}"/>
              </a:ext>
            </a:extLst>
          </p:cNvPr>
          <p:cNvSpPr txBox="1"/>
          <p:nvPr/>
        </p:nvSpPr>
        <p:spPr>
          <a:xfrm>
            <a:off x="15678809" y="3718007"/>
            <a:ext cx="6214843" cy="12279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85700" b="1" i="0" u="none" strike="noStrike" cap="none" spc="0" normalizeH="0" baseline="0">
                <a:ln>
                  <a:noFill/>
                </a:ln>
                <a:solidFill>
                  <a:srgbClr val="000000"/>
                </a:solidFill>
                <a:effectLst/>
                <a:uFillTx/>
                <a:latin typeface="Helvetica" pitchFamily="2" charset="0"/>
                <a:sym typeface="Canela Text Regular"/>
              </a:rPr>
              <a:t>1</a:t>
            </a:r>
          </a:p>
        </p:txBody>
      </p:sp>
      <p:sp>
        <p:nvSpPr>
          <p:cNvPr id="8" name="TextBox 7">
            <a:extLst>
              <a:ext uri="{FF2B5EF4-FFF2-40B4-BE49-F238E27FC236}">
                <a16:creationId xmlns:a16="http://schemas.microsoft.com/office/drawing/2014/main" id="{89D56D83-F96C-8B96-9764-5AB8A10F2288}"/>
              </a:ext>
            </a:extLst>
          </p:cNvPr>
          <p:cNvSpPr txBox="1"/>
          <p:nvPr/>
        </p:nvSpPr>
        <p:spPr>
          <a:xfrm>
            <a:off x="1551035" y="9140206"/>
            <a:ext cx="6395982" cy="39251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0"/>
              </a:spcBef>
              <a:spcAft>
                <a:spcPts val="0"/>
              </a:spcAft>
              <a:buClrTx/>
              <a:buSzTx/>
              <a:buFontTx/>
              <a:buNone/>
              <a:tabLst/>
            </a:pPr>
            <a:r>
              <a:rPr lang="en-BY" sz="13800" b="1">
                <a:latin typeface="Helvetica" pitchFamily="2" charset="0"/>
              </a:rPr>
              <a:t>What is</a:t>
            </a:r>
          </a:p>
          <a:p>
            <a:pPr marL="0" marR="0" indent="0" algn="l" defTabSz="2438338" rtl="0" fontAlgn="auto" latinLnBrk="0" hangingPunct="0">
              <a:lnSpc>
                <a:spcPct val="90000"/>
              </a:lnSpc>
              <a:spcBef>
                <a:spcPts val="0"/>
              </a:spcBef>
              <a:spcAft>
                <a:spcPts val="0"/>
              </a:spcAft>
              <a:buClrTx/>
              <a:buSzTx/>
              <a:buFontTx/>
              <a:buNone/>
              <a:tabLst/>
            </a:pPr>
            <a:r>
              <a:rPr kumimoji="0" lang="en-BY" sz="13800" b="1" i="0" u="none" strike="noStrike" cap="none" spc="0" normalizeH="0" baseline="0">
                <a:ln>
                  <a:noFill/>
                </a:ln>
                <a:solidFill>
                  <a:srgbClr val="000000"/>
                </a:solidFill>
                <a:effectLst/>
                <a:uFillTx/>
                <a:latin typeface="Helvetica" pitchFamily="2" charset="0"/>
                <a:sym typeface="Canela Text Regular"/>
              </a:rPr>
              <a:t>ICMP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FDBFB"/>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7E2C9AE-BE2C-34FF-A130-CF35C281B5C3}"/>
              </a:ext>
            </a:extLst>
          </p:cNvPr>
          <p:cNvGrpSpPr/>
          <p:nvPr/>
        </p:nvGrpSpPr>
        <p:grpSpPr>
          <a:xfrm flipH="1" flipV="1">
            <a:off x="9692245" y="0"/>
            <a:ext cx="14691755" cy="13716000"/>
            <a:chOff x="6109855" y="0"/>
            <a:chExt cx="14691755" cy="13716000"/>
          </a:xfrm>
          <a:pattFill prst="pct5">
            <a:fgClr>
              <a:srgbClr val="22C5F8"/>
            </a:fgClr>
            <a:bgClr>
              <a:srgbClr val="ADEFF5"/>
            </a:bgClr>
          </a:pattFill>
        </p:grpSpPr>
        <p:sp>
          <p:nvSpPr>
            <p:cNvPr id="15" name="Rectangle 14">
              <a:extLst>
                <a:ext uri="{FF2B5EF4-FFF2-40B4-BE49-F238E27FC236}">
                  <a16:creationId xmlns:a16="http://schemas.microsoft.com/office/drawing/2014/main" id="{7FB7DDF1-A988-1309-1FB3-03F0482485EA}"/>
                </a:ext>
              </a:extLst>
            </p:cNvPr>
            <p:cNvSpPr/>
            <p:nvPr/>
          </p:nvSpPr>
          <p:spPr>
            <a:xfrm>
              <a:off x="6109855" y="0"/>
              <a:ext cx="4904509" cy="1371600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1130300" rtl="0" eaLnBrk="1" fontAlgn="auto" latinLnBrk="0" hangingPunct="0">
                <a:lnSpc>
                  <a:spcPct val="100000"/>
                </a:lnSpc>
                <a:spcBef>
                  <a:spcPts val="0"/>
                </a:spcBef>
                <a:spcAft>
                  <a:spcPts val="0"/>
                </a:spcAft>
                <a:buClrTx/>
                <a:buSzTx/>
                <a:buFontTx/>
                <a:buNone/>
                <a:tabLst/>
                <a:defRPr/>
              </a:pPr>
              <a:endParaRPr kumimoji="0" lang="en-BY" sz="3200" b="0" i="0" u="none" strike="noStrike" kern="0" cap="none" spc="0" normalizeH="0" baseline="0" noProof="0">
                <a:ln>
                  <a:noFill/>
                </a:ln>
                <a:solidFill>
                  <a:srgbClr val="FFFFFF"/>
                </a:solidFill>
                <a:effectLst/>
                <a:uLnTx/>
                <a:uFillTx/>
                <a:latin typeface="Graphik"/>
                <a:ea typeface="Graphik"/>
                <a:cs typeface="Graphik"/>
                <a:sym typeface="Graphik"/>
              </a:endParaRPr>
            </a:p>
          </p:txBody>
        </p:sp>
        <p:sp>
          <p:nvSpPr>
            <p:cNvPr id="16" name="Rectangle 15">
              <a:extLst>
                <a:ext uri="{FF2B5EF4-FFF2-40B4-BE49-F238E27FC236}">
                  <a16:creationId xmlns:a16="http://schemas.microsoft.com/office/drawing/2014/main" id="{E63268DD-8A99-3598-D110-17DD7221F94E}"/>
                </a:ext>
              </a:extLst>
            </p:cNvPr>
            <p:cNvSpPr/>
            <p:nvPr/>
          </p:nvSpPr>
          <p:spPr>
            <a:xfrm>
              <a:off x="15897101" y="0"/>
              <a:ext cx="4904509" cy="489960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1130300" rtl="0" eaLnBrk="1" fontAlgn="auto" latinLnBrk="0" hangingPunct="0">
                <a:lnSpc>
                  <a:spcPct val="100000"/>
                </a:lnSpc>
                <a:spcBef>
                  <a:spcPts val="0"/>
                </a:spcBef>
                <a:spcAft>
                  <a:spcPts val="0"/>
                </a:spcAft>
                <a:buClrTx/>
                <a:buSzTx/>
                <a:buFontTx/>
                <a:buNone/>
                <a:tabLst/>
                <a:defRPr/>
              </a:pPr>
              <a:endParaRPr kumimoji="0" lang="en-BY" sz="3200" b="0" i="0" u="none" strike="noStrike" kern="0" cap="none" spc="0" normalizeH="0" baseline="0" noProof="0">
                <a:ln>
                  <a:noFill/>
                </a:ln>
                <a:solidFill>
                  <a:srgbClr val="FFFFFF"/>
                </a:solidFill>
                <a:effectLst/>
                <a:uLnTx/>
                <a:uFillTx/>
                <a:latin typeface="Graphik"/>
                <a:ea typeface="Graphik"/>
                <a:cs typeface="Graphik"/>
                <a:sym typeface="Graphik"/>
              </a:endParaRPr>
            </a:p>
          </p:txBody>
        </p:sp>
        <p:sp>
          <p:nvSpPr>
            <p:cNvPr id="17" name="Rectangle 16">
              <a:extLst>
                <a:ext uri="{FF2B5EF4-FFF2-40B4-BE49-F238E27FC236}">
                  <a16:creationId xmlns:a16="http://schemas.microsoft.com/office/drawing/2014/main" id="{FAFCC162-08AE-BD78-58B2-CA77EFA21DDE}"/>
                </a:ext>
              </a:extLst>
            </p:cNvPr>
            <p:cNvSpPr/>
            <p:nvPr/>
          </p:nvSpPr>
          <p:spPr>
            <a:xfrm>
              <a:off x="11003478" y="0"/>
              <a:ext cx="4904509" cy="878400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1130300" rtl="0" eaLnBrk="1" fontAlgn="auto" latinLnBrk="0" hangingPunct="0">
                <a:lnSpc>
                  <a:spcPct val="100000"/>
                </a:lnSpc>
                <a:spcBef>
                  <a:spcPts val="0"/>
                </a:spcBef>
                <a:spcAft>
                  <a:spcPts val="0"/>
                </a:spcAft>
                <a:buClrTx/>
                <a:buSzTx/>
                <a:buFontTx/>
                <a:buNone/>
                <a:tabLst/>
                <a:defRPr/>
              </a:pPr>
              <a:endParaRPr kumimoji="0" lang="en-BY" sz="3200" b="0" i="0" u="none" strike="noStrike" kern="0" cap="none" spc="0" normalizeH="0" baseline="0" noProof="0">
                <a:ln>
                  <a:noFill/>
                </a:ln>
                <a:solidFill>
                  <a:srgbClr val="FFFFFF"/>
                </a:solidFill>
                <a:effectLst/>
                <a:uLnTx/>
                <a:uFillTx/>
                <a:latin typeface="Graphik"/>
                <a:ea typeface="Graphik"/>
                <a:cs typeface="Graphik"/>
                <a:sym typeface="Graphik"/>
              </a:endParaRPr>
            </a:p>
          </p:txBody>
        </p:sp>
      </p:grpSp>
      <p:sp>
        <p:nvSpPr>
          <p:cNvPr id="2" name="TextBox 1">
            <a:extLst>
              <a:ext uri="{FF2B5EF4-FFF2-40B4-BE49-F238E27FC236}">
                <a16:creationId xmlns:a16="http://schemas.microsoft.com/office/drawing/2014/main" id="{15C0259F-4850-53B6-04F5-E58E41D73452}"/>
              </a:ext>
            </a:extLst>
          </p:cNvPr>
          <p:cNvSpPr txBox="1"/>
          <p:nvPr/>
        </p:nvSpPr>
        <p:spPr>
          <a:xfrm>
            <a:off x="18169157" y="3511943"/>
            <a:ext cx="6214843" cy="12279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85700" b="1" i="0" u="none" strike="noStrike" cap="none" spc="0" normalizeH="0" baseline="0" dirty="0">
                <a:ln>
                  <a:noFill/>
                </a:ln>
                <a:solidFill>
                  <a:srgbClr val="000000"/>
                </a:solidFill>
                <a:effectLst/>
                <a:uFillTx/>
                <a:latin typeface="Helvetica" pitchFamily="2" charset="0"/>
                <a:sym typeface="Canela Text Regular"/>
              </a:rPr>
              <a:t>5</a:t>
            </a:r>
          </a:p>
        </p:txBody>
      </p:sp>
      <p:sp>
        <p:nvSpPr>
          <p:cNvPr id="3" name="Title 1">
            <a:extLst>
              <a:ext uri="{FF2B5EF4-FFF2-40B4-BE49-F238E27FC236}">
                <a16:creationId xmlns:a16="http://schemas.microsoft.com/office/drawing/2014/main" id="{5E3CB67F-5C5A-8C07-102F-5F1B679ECF03}"/>
              </a:ext>
            </a:extLst>
          </p:cNvPr>
          <p:cNvSpPr txBox="1">
            <a:spLocks/>
          </p:cNvSpPr>
          <p:nvPr/>
        </p:nvSpPr>
        <p:spPr>
          <a:xfrm>
            <a:off x="962920" y="7572998"/>
            <a:ext cx="18288000" cy="4775200"/>
          </a:xfrm>
          <a:prstGeom prst="rect">
            <a:avLst/>
          </a:prstGeom>
        </p:spPr>
        <p:txBody>
          <a:bodyPr vert="horz" lIns="91440" tIns="45720" rIns="91440" bIns="45720" rtlCol="0" anchor="b">
            <a:normAutofit fontScale="97500"/>
          </a:bodyPr>
          <a:lstStyle>
            <a:lvl1pPr algn="ctr" defTabSz="1828800" rtl="0" eaLnBrk="1" latinLnBrk="0" hangingPunct="1">
              <a:lnSpc>
                <a:spcPct val="90000"/>
              </a:lnSpc>
              <a:spcBef>
                <a:spcPct val="0"/>
              </a:spcBef>
              <a:buNone/>
              <a:defRPr sz="12000" kern="1200">
                <a:solidFill>
                  <a:schemeClr val="tx1"/>
                </a:solidFill>
                <a:latin typeface="+mj-lt"/>
                <a:ea typeface="+mj-ea"/>
                <a:cs typeface="+mj-cs"/>
              </a:defRPr>
            </a:lvl1pPr>
          </a:lstStyle>
          <a:p>
            <a:pPr algn="l"/>
            <a:r>
              <a:rPr lang="en-US" b="1" dirty="0">
                <a:latin typeface="Helvetica" pitchFamily="2" charset="0"/>
              </a:rPr>
              <a:t>Questions</a:t>
            </a:r>
          </a:p>
        </p:txBody>
      </p:sp>
    </p:spTree>
    <p:extLst>
      <p:ext uri="{BB962C8B-B14F-4D97-AF65-F5344CB8AC3E}">
        <p14:creationId xmlns:p14="http://schemas.microsoft.com/office/powerpoint/2010/main" val="167706274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884D0D-A0A0-523F-FA6F-8516C82CE717}"/>
              </a:ext>
            </a:extLst>
          </p:cNvPr>
          <p:cNvSpPr/>
          <p:nvPr/>
        </p:nvSpPr>
        <p:spPr>
          <a:xfrm>
            <a:off x="4953000" y="4267200"/>
            <a:ext cx="6096000" cy="1371600"/>
          </a:xfrm>
          <a:prstGeom prst="rect">
            <a:avLst/>
          </a:prstGeom>
          <a:solidFill>
            <a:srgbClr val="C8E13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 name="Rectangle 5">
            <a:extLst>
              <a:ext uri="{FF2B5EF4-FFF2-40B4-BE49-F238E27FC236}">
                <a16:creationId xmlns:a16="http://schemas.microsoft.com/office/drawing/2014/main" id="{9070EC1A-3983-1FB1-0C40-83CB4F12857D}"/>
              </a:ext>
            </a:extLst>
          </p:cNvPr>
          <p:cNvSpPr/>
          <p:nvPr/>
        </p:nvSpPr>
        <p:spPr>
          <a:xfrm>
            <a:off x="12611100" y="6994787"/>
            <a:ext cx="3505200" cy="1371600"/>
          </a:xfrm>
          <a:prstGeom prst="rect">
            <a:avLst/>
          </a:prstGeom>
          <a:solidFill>
            <a:srgbClr val="C8E13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TextBox 3">
            <a:extLst>
              <a:ext uri="{FF2B5EF4-FFF2-40B4-BE49-F238E27FC236}">
                <a16:creationId xmlns:a16="http://schemas.microsoft.com/office/drawing/2014/main" id="{63345621-2EC6-B576-06FA-75A813574C98}"/>
              </a:ext>
            </a:extLst>
          </p:cNvPr>
          <p:cNvSpPr txBox="1"/>
          <p:nvPr/>
        </p:nvSpPr>
        <p:spPr>
          <a:xfrm>
            <a:off x="3727953" y="3993626"/>
            <a:ext cx="16928093" cy="57287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9600" i="0" u="none" strike="noStrike" cap="none" spc="0" normalizeH="0" baseline="0" dirty="0">
                <a:ln>
                  <a:noFill/>
                </a:ln>
                <a:solidFill>
                  <a:srgbClr val="000000"/>
                </a:solidFill>
                <a:effectLst/>
                <a:uFillTx/>
                <a:latin typeface="Helvetica" pitchFamily="2" charset="0"/>
                <a:sym typeface="Canela Text Regular"/>
              </a:rPr>
              <a:t> </a:t>
            </a:r>
            <a:r>
              <a:rPr kumimoji="0" lang="en-GB" sz="9600" i="0" u="none" strike="noStrike" cap="none" spc="0" normalizeH="0" baseline="0" dirty="0">
                <a:ln>
                  <a:noFill/>
                </a:ln>
                <a:solidFill>
                  <a:srgbClr val="000000"/>
                </a:solidFill>
                <a:effectLst/>
                <a:uFillTx/>
                <a:latin typeface="Helvetica" pitchFamily="2" charset="0"/>
                <a:sym typeface="Canela Text Regular"/>
              </a:rPr>
              <a:t>How many parameters are included in the ICMP message header and where is it located?</a:t>
            </a:r>
            <a:endParaRPr kumimoji="0" lang="en-BY" sz="9600" i="0" u="none" strike="noStrike" cap="none" spc="0" normalizeH="0" baseline="0" dirty="0">
              <a:ln>
                <a:noFill/>
              </a:ln>
              <a:solidFill>
                <a:srgbClr val="000000"/>
              </a:solidFill>
              <a:effectLst/>
              <a:uFillTx/>
              <a:latin typeface="Helvetica" pitchFamily="2" charset="0"/>
              <a:sym typeface="Canela Text Regular"/>
            </a:endParaRPr>
          </a:p>
        </p:txBody>
      </p:sp>
    </p:spTree>
    <p:extLst>
      <p:ext uri="{BB962C8B-B14F-4D97-AF65-F5344CB8AC3E}">
        <p14:creationId xmlns:p14="http://schemas.microsoft.com/office/powerpoint/2010/main" val="222424665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1F72DB-DF2D-4683-1FEE-A212A5F6E81B}"/>
              </a:ext>
            </a:extLst>
          </p:cNvPr>
          <p:cNvSpPr/>
          <p:nvPr/>
        </p:nvSpPr>
        <p:spPr>
          <a:xfrm>
            <a:off x="6477000" y="5562600"/>
            <a:ext cx="6324600" cy="1409700"/>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TextBox 3">
            <a:extLst>
              <a:ext uri="{FF2B5EF4-FFF2-40B4-BE49-F238E27FC236}">
                <a16:creationId xmlns:a16="http://schemas.microsoft.com/office/drawing/2014/main" id="{63345621-2EC6-B576-06FA-75A813574C98}"/>
              </a:ext>
            </a:extLst>
          </p:cNvPr>
          <p:cNvSpPr txBox="1"/>
          <p:nvPr/>
        </p:nvSpPr>
        <p:spPr>
          <a:xfrm>
            <a:off x="3727953" y="5323221"/>
            <a:ext cx="16928093" cy="30695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2438338" rtl="0" eaLnBrk="1" fontAlgn="auto" latinLnBrk="0" hangingPunct="0">
              <a:lnSpc>
                <a:spcPct val="90000"/>
              </a:lnSpc>
              <a:spcBef>
                <a:spcPts val="2400"/>
              </a:spcBef>
              <a:spcAft>
                <a:spcPts val="0"/>
              </a:spcAft>
              <a:buClrTx/>
              <a:buSzTx/>
              <a:buFontTx/>
              <a:buNone/>
              <a:tabLst/>
              <a:defRPr/>
            </a:pPr>
            <a:r>
              <a:rPr kumimoji="0" lang="en-GB" sz="9600" b="0" i="0" u="none" strike="noStrike" kern="0" cap="none" spc="0" normalizeH="0" baseline="0" noProof="0" dirty="0">
                <a:ln>
                  <a:noFill/>
                </a:ln>
                <a:solidFill>
                  <a:srgbClr val="000000"/>
                </a:solidFill>
                <a:effectLst/>
                <a:uLnTx/>
                <a:uFillTx/>
                <a:latin typeface="Helvetica" pitchFamily="2" charset="0"/>
                <a:sym typeface="Canela Text Regular"/>
              </a:rPr>
              <a:t>In which layer does ICMP work?</a:t>
            </a:r>
            <a:endParaRPr kumimoji="0" lang="en-BY" sz="9600" b="0" i="0" u="none" strike="noStrike" kern="0" cap="none" spc="0" normalizeH="0" baseline="0" noProof="0" dirty="0">
              <a:ln>
                <a:noFill/>
              </a:ln>
              <a:solidFill>
                <a:srgbClr val="000000"/>
              </a:solidFill>
              <a:effectLst/>
              <a:uLnTx/>
              <a:uFillTx/>
              <a:latin typeface="Helvetica" pitchFamily="2" charset="0"/>
              <a:sym typeface="Canela Text Regular"/>
            </a:endParaRPr>
          </a:p>
        </p:txBody>
      </p:sp>
    </p:spTree>
    <p:extLst>
      <p:ext uri="{BB962C8B-B14F-4D97-AF65-F5344CB8AC3E}">
        <p14:creationId xmlns:p14="http://schemas.microsoft.com/office/powerpoint/2010/main" val="205049116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1095F-F099-8089-8DF4-AE53EFF7F5E1}"/>
              </a:ext>
            </a:extLst>
          </p:cNvPr>
          <p:cNvSpPr/>
          <p:nvPr/>
        </p:nvSpPr>
        <p:spPr>
          <a:xfrm>
            <a:off x="3727953" y="5676900"/>
            <a:ext cx="6324600" cy="1409700"/>
          </a:xfrm>
          <a:prstGeom prst="rect">
            <a:avLst/>
          </a:prstGeom>
          <a:solidFill>
            <a:srgbClr val="22C5F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4" name="TextBox 3">
            <a:extLst>
              <a:ext uri="{FF2B5EF4-FFF2-40B4-BE49-F238E27FC236}">
                <a16:creationId xmlns:a16="http://schemas.microsoft.com/office/drawing/2014/main" id="{63345621-2EC6-B576-06FA-75A813574C98}"/>
              </a:ext>
            </a:extLst>
          </p:cNvPr>
          <p:cNvSpPr txBox="1"/>
          <p:nvPr/>
        </p:nvSpPr>
        <p:spPr>
          <a:xfrm>
            <a:off x="3727953" y="5323221"/>
            <a:ext cx="16928093" cy="30695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2438338" rtl="0" eaLnBrk="1" fontAlgn="auto" latinLnBrk="0" hangingPunct="0">
              <a:lnSpc>
                <a:spcPct val="90000"/>
              </a:lnSpc>
              <a:spcBef>
                <a:spcPts val="2400"/>
              </a:spcBef>
              <a:spcAft>
                <a:spcPts val="0"/>
              </a:spcAft>
              <a:buClrTx/>
              <a:buSzTx/>
              <a:buFontTx/>
              <a:buNone/>
              <a:tabLst/>
              <a:defRPr/>
            </a:pPr>
            <a:r>
              <a:rPr kumimoji="0" lang="en-GB" sz="9600" b="0" i="0" u="none" strike="noStrike" kern="0" cap="none" spc="0" normalizeH="0" baseline="0" noProof="0" dirty="0">
                <a:ln>
                  <a:noFill/>
                </a:ln>
                <a:solidFill>
                  <a:srgbClr val="000000"/>
                </a:solidFill>
                <a:effectLst/>
                <a:uLnTx/>
                <a:uFillTx/>
                <a:latin typeface="Helvetica" pitchFamily="2" charset="0"/>
                <a:sym typeface="Canela Text Regular"/>
              </a:rPr>
              <a:t>Which type of DDOS attacks is the most undermining one? </a:t>
            </a:r>
            <a:endParaRPr kumimoji="0" lang="en-BY" sz="9600" b="0" i="0" u="none" strike="noStrike" kern="0" cap="none" spc="0" normalizeH="0" baseline="0" noProof="0" dirty="0">
              <a:ln>
                <a:noFill/>
              </a:ln>
              <a:solidFill>
                <a:srgbClr val="000000"/>
              </a:solidFill>
              <a:effectLst/>
              <a:uLnTx/>
              <a:uFillTx/>
              <a:latin typeface="Helvetica" pitchFamily="2" charset="0"/>
              <a:sym typeface="Canela Text Regular"/>
            </a:endParaRPr>
          </a:p>
        </p:txBody>
      </p:sp>
    </p:spTree>
    <p:extLst>
      <p:ext uri="{BB962C8B-B14F-4D97-AF65-F5344CB8AC3E}">
        <p14:creationId xmlns:p14="http://schemas.microsoft.com/office/powerpoint/2010/main" val="164124095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C6F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44CE71-8872-7FA2-8ACC-AE6EF36E9C74}"/>
              </a:ext>
            </a:extLst>
          </p:cNvPr>
          <p:cNvSpPr/>
          <p:nvPr/>
        </p:nvSpPr>
        <p:spPr>
          <a:xfrm>
            <a:off x="0" y="8917299"/>
            <a:ext cx="23101040" cy="6858000"/>
          </a:xfrm>
          <a:prstGeom prst="rect">
            <a:avLst/>
          </a:prstGeom>
          <a:pattFill prst="pct5">
            <a:fgClr>
              <a:srgbClr val="EDC6FB"/>
            </a:fgClr>
            <a:bgClr>
              <a:srgbClr val="EDE3FA"/>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 name="Oval 1">
            <a:extLst>
              <a:ext uri="{FF2B5EF4-FFF2-40B4-BE49-F238E27FC236}">
                <a16:creationId xmlns:a16="http://schemas.microsoft.com/office/drawing/2014/main" id="{A83E6F2A-8749-794A-B323-120B31298CE9}"/>
              </a:ext>
            </a:extLst>
          </p:cNvPr>
          <p:cNvSpPr/>
          <p:nvPr/>
        </p:nvSpPr>
        <p:spPr>
          <a:xfrm>
            <a:off x="11535613" y="-870134"/>
            <a:ext cx="19178117" cy="17543417"/>
          </a:xfrm>
          <a:prstGeom prst="ellipse">
            <a:avLst/>
          </a:prstGeom>
          <a:pattFill prst="pct5">
            <a:fgClr>
              <a:srgbClr val="EDC6FB"/>
            </a:fgClr>
            <a:bgClr>
              <a:srgbClr val="EDE3FA"/>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TextBox 6">
            <a:extLst>
              <a:ext uri="{FF2B5EF4-FFF2-40B4-BE49-F238E27FC236}">
                <a16:creationId xmlns:a16="http://schemas.microsoft.com/office/drawing/2014/main" id="{B20B4889-9BAB-710E-7A3B-A3764EB98398}"/>
              </a:ext>
            </a:extLst>
          </p:cNvPr>
          <p:cNvSpPr txBox="1"/>
          <p:nvPr/>
        </p:nvSpPr>
        <p:spPr>
          <a:xfrm>
            <a:off x="16463539" y="2597543"/>
            <a:ext cx="6214843" cy="12279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lang="en-BY" sz="85700" b="1" dirty="0">
                <a:latin typeface="Helvetica" pitchFamily="2" charset="0"/>
              </a:rPr>
              <a:t>6</a:t>
            </a:r>
            <a:endParaRPr kumimoji="0" lang="en-BY" sz="85700" b="1" i="0" u="none" strike="noStrike" cap="none" spc="0" normalizeH="0" baseline="0" dirty="0">
              <a:ln>
                <a:noFill/>
              </a:ln>
              <a:solidFill>
                <a:srgbClr val="000000"/>
              </a:solidFill>
              <a:effectLst/>
              <a:uFillTx/>
              <a:latin typeface="Helvetica" pitchFamily="2" charset="0"/>
              <a:sym typeface="Canela Text Regular"/>
            </a:endParaRPr>
          </a:p>
        </p:txBody>
      </p:sp>
      <p:sp>
        <p:nvSpPr>
          <p:cNvPr id="8" name="Title 1">
            <a:extLst>
              <a:ext uri="{FF2B5EF4-FFF2-40B4-BE49-F238E27FC236}">
                <a16:creationId xmlns:a16="http://schemas.microsoft.com/office/drawing/2014/main" id="{2290E592-5BE8-84B8-3B95-9275851B63F0}"/>
              </a:ext>
            </a:extLst>
          </p:cNvPr>
          <p:cNvSpPr txBox="1">
            <a:spLocks/>
          </p:cNvSpPr>
          <p:nvPr/>
        </p:nvSpPr>
        <p:spPr>
          <a:xfrm>
            <a:off x="962920" y="7572998"/>
            <a:ext cx="18288000" cy="4775200"/>
          </a:xfrm>
          <a:prstGeom prst="rect">
            <a:avLst/>
          </a:prstGeom>
        </p:spPr>
        <p:txBody>
          <a:bodyPr vert="horz" lIns="91440" tIns="45720" rIns="91440" bIns="45720" rtlCol="0" anchor="b">
            <a:normAutofit fontScale="97500"/>
          </a:bodyPr>
          <a:lstStyle>
            <a:lvl1pPr algn="ctr" defTabSz="1828800" rtl="0" eaLnBrk="1" latinLnBrk="0" hangingPunct="1">
              <a:lnSpc>
                <a:spcPct val="90000"/>
              </a:lnSpc>
              <a:spcBef>
                <a:spcPct val="0"/>
              </a:spcBef>
              <a:buNone/>
              <a:defRPr sz="12000" kern="1200">
                <a:solidFill>
                  <a:schemeClr val="tx1"/>
                </a:solidFill>
                <a:latin typeface="+mj-lt"/>
                <a:ea typeface="+mj-ea"/>
                <a:cs typeface="+mj-cs"/>
              </a:defRPr>
            </a:lvl1pPr>
          </a:lstStyle>
          <a:p>
            <a:pPr algn="l"/>
            <a:r>
              <a:rPr lang="en-US" b="1" dirty="0">
                <a:latin typeface="Helvetica" pitchFamily="2" charset="0"/>
              </a:rPr>
              <a:t>References</a:t>
            </a:r>
          </a:p>
        </p:txBody>
      </p:sp>
    </p:spTree>
    <p:extLst>
      <p:ext uri="{BB962C8B-B14F-4D97-AF65-F5344CB8AC3E}">
        <p14:creationId xmlns:p14="http://schemas.microsoft.com/office/powerpoint/2010/main" val="2432172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692"/>
        </a:solidFill>
        <a:effectLst/>
      </p:bgPr>
    </p:bg>
    <p:spTree>
      <p:nvGrpSpPr>
        <p:cNvPr id="1" name=""/>
        <p:cNvGrpSpPr/>
        <p:nvPr/>
      </p:nvGrpSpPr>
      <p:grpSpPr>
        <a:xfrm>
          <a:off x="0" y="0"/>
          <a:ext cx="0" cy="0"/>
          <a:chOff x="0" y="0"/>
          <a:chExt cx="0" cy="0"/>
        </a:xfrm>
      </p:grpSpPr>
      <p:sp>
        <p:nvSpPr>
          <p:cNvPr id="189" name="Computer Networks Tanenbaum 5th Edition…"/>
          <p:cNvSpPr txBox="1">
            <a:spLocks noGrp="1"/>
          </p:cNvSpPr>
          <p:nvPr>
            <p:ph type="body" idx="1"/>
          </p:nvPr>
        </p:nvSpPr>
        <p:spPr>
          <a:xfrm>
            <a:off x="1217711" y="398928"/>
            <a:ext cx="21948577" cy="12918144"/>
          </a:xfrm>
          <a:prstGeom prst="rect">
            <a:avLst/>
          </a:prstGeom>
        </p:spPr>
        <p:txBody>
          <a:bodyPr>
            <a:normAutofit fontScale="85000" lnSpcReduction="10000"/>
          </a:bodyPr>
          <a:lstStyle/>
          <a:p>
            <a:pPr algn="l">
              <a:buFont typeface="+mj-lt"/>
              <a:buAutoNum type="arabicPeriod"/>
            </a:pPr>
            <a:r>
              <a:rPr lang="en-GB" sz="3200" b="0" i="0" u="none" strike="noStrike" dirty="0">
                <a:solidFill>
                  <a:srgbClr val="374151"/>
                </a:solidFill>
                <a:effectLst/>
                <a:latin typeface="Helvetica" pitchFamily="2" charset="0"/>
              </a:rPr>
              <a:t>A. S. Tanenbaum and D. J. Wetherall, "Computer Networks," 5th Edition.</a:t>
            </a:r>
          </a:p>
          <a:p>
            <a:pPr algn="l">
              <a:buFont typeface="+mj-lt"/>
              <a:buAutoNum type="arabicPeriod"/>
            </a:pPr>
            <a:r>
              <a:rPr lang="en-GB" sz="3200" b="0" i="0" u="none" strike="noStrike" dirty="0">
                <a:solidFill>
                  <a:srgbClr val="374151"/>
                </a:solidFill>
                <a:effectLst/>
                <a:latin typeface="Helvetica" pitchFamily="2" charset="0"/>
              </a:rPr>
              <a:t>GeeksforGeeks, "Types of ICMP (Internet Control Message Protocol) Messages," [Online]. Available: </a:t>
            </a:r>
            <a:r>
              <a:rPr lang="en-GB" sz="3200" b="0" i="0" u="none" strike="noStrike" dirty="0">
                <a:solidFill>
                  <a:srgbClr val="374151"/>
                </a:solidFill>
                <a:effectLst/>
                <a:latin typeface="Helvetica" pitchFamily="2" charset="0"/>
                <a:hlinkClick r:id="rId2"/>
              </a:rPr>
              <a:t>https://www.geeksforgeeks.org/types-of-icmp-internet-control-message-protocol-messages/</a:t>
            </a:r>
            <a:endParaRPr lang="en-GB" sz="3200" b="0" i="0" u="none" strike="noStrike" dirty="0">
              <a:solidFill>
                <a:srgbClr val="374151"/>
              </a:solidFill>
              <a:effectLst/>
              <a:latin typeface="Helvetica" pitchFamily="2" charset="0"/>
            </a:endParaRPr>
          </a:p>
          <a:p>
            <a:pPr algn="l">
              <a:buFont typeface="+mj-lt"/>
              <a:buAutoNum type="arabicPeriod"/>
            </a:pPr>
            <a:r>
              <a:rPr lang="en-GB" sz="3200" b="0" i="0" u="none" strike="noStrike" dirty="0">
                <a:solidFill>
                  <a:srgbClr val="374151"/>
                </a:solidFill>
                <a:effectLst/>
                <a:latin typeface="Helvetica" pitchFamily="2" charset="0"/>
              </a:rPr>
              <a:t>DataFlair, "ICMP Protocol," [Online]. Available: </a:t>
            </a:r>
            <a:r>
              <a:rPr lang="en-GB" sz="3200" b="0" i="0" u="none" strike="noStrike" dirty="0">
                <a:solidFill>
                  <a:srgbClr val="374151"/>
                </a:solidFill>
                <a:effectLst/>
                <a:latin typeface="Helvetica" pitchFamily="2" charset="0"/>
                <a:hlinkClick r:id="rId3"/>
              </a:rPr>
              <a:t>https://data-flair.training/blogs/icmp-protocol/#:~:text=ICMP%20Query%20Messages%3A&amp;text=It's%20used%20to%20send%20a,sends%20an%20echo%2Dreply%20message</a:t>
            </a:r>
            <a:r>
              <a:rPr lang="en-GB" sz="3200" b="0" i="0" u="none" strike="noStrike" dirty="0">
                <a:solidFill>
                  <a:srgbClr val="374151"/>
                </a:solidFill>
                <a:effectLst/>
                <a:latin typeface="Helvetica" pitchFamily="2" charset="0"/>
              </a:rPr>
              <a:t>.</a:t>
            </a:r>
          </a:p>
          <a:p>
            <a:pPr algn="l">
              <a:buFont typeface="+mj-lt"/>
              <a:buAutoNum type="arabicPeriod"/>
            </a:pPr>
            <a:r>
              <a:rPr lang="en-GB" sz="3200" b="0" i="0" u="none" strike="noStrike" dirty="0">
                <a:solidFill>
                  <a:srgbClr val="374151"/>
                </a:solidFill>
                <a:effectLst/>
                <a:latin typeface="Helvetica" pitchFamily="2" charset="0"/>
              </a:rPr>
              <a:t>IBM, "ICMP Type and Code IDs," [Online]. Available: </a:t>
            </a:r>
            <a:r>
              <a:rPr lang="en-GB" sz="3200" b="0" i="0" u="none" strike="noStrike" dirty="0">
                <a:solidFill>
                  <a:srgbClr val="374151"/>
                </a:solidFill>
                <a:effectLst/>
                <a:latin typeface="Helvetica" pitchFamily="2" charset="0"/>
                <a:hlinkClick r:id="rId4"/>
              </a:rPr>
              <a:t>https://www.ibm.com/docs/en/qsip/7.4?topic=applications-icmp-type-code-ids</a:t>
            </a:r>
            <a:endParaRPr lang="en-GB" sz="3200" b="0" i="0" u="none" strike="noStrike" dirty="0">
              <a:solidFill>
                <a:srgbClr val="374151"/>
              </a:solidFill>
              <a:effectLst/>
              <a:latin typeface="Helvetica" pitchFamily="2" charset="0"/>
            </a:endParaRPr>
          </a:p>
          <a:p>
            <a:pPr algn="l">
              <a:buFont typeface="+mj-lt"/>
              <a:buAutoNum type="arabicPeriod"/>
            </a:pPr>
            <a:r>
              <a:rPr lang="en-GB" sz="3200" b="0" i="0" u="none" strike="noStrike" dirty="0">
                <a:solidFill>
                  <a:srgbClr val="374151"/>
                </a:solidFill>
                <a:effectLst/>
                <a:latin typeface="Helvetica" pitchFamily="2" charset="0"/>
              </a:rPr>
              <a:t>Tutorialspoint, "What are the Types of ICMP Message Types," [Online]. Available: </a:t>
            </a:r>
            <a:r>
              <a:rPr lang="en-GB" sz="3200" b="0" i="0" u="none" strike="noStrike" dirty="0">
                <a:solidFill>
                  <a:srgbClr val="374151"/>
                </a:solidFill>
                <a:effectLst/>
                <a:latin typeface="Helvetica" pitchFamily="2" charset="0"/>
                <a:hlinkClick r:id="rId5"/>
              </a:rPr>
              <a:t>https://www.tutorialspoint.com/what-are-the-types-of-icmp-message-types</a:t>
            </a:r>
            <a:endParaRPr lang="en-GB" sz="3200" b="0" i="0" u="none" strike="noStrike" dirty="0">
              <a:solidFill>
                <a:srgbClr val="374151"/>
              </a:solidFill>
              <a:effectLst/>
              <a:latin typeface="Helvetica" pitchFamily="2" charset="0"/>
            </a:endParaRPr>
          </a:p>
          <a:p>
            <a:pPr algn="l">
              <a:buFont typeface="+mj-lt"/>
              <a:buAutoNum type="arabicPeriod"/>
            </a:pPr>
            <a:r>
              <a:rPr lang="en-GB" sz="3200" b="0" i="0" u="none" strike="noStrike" dirty="0">
                <a:solidFill>
                  <a:srgbClr val="374151"/>
                </a:solidFill>
                <a:effectLst/>
                <a:latin typeface="Helvetica" pitchFamily="2" charset="0"/>
              </a:rPr>
              <a:t>Omnisecu, "ICMP Parameter Problem Messages," [Online]. Available: </a:t>
            </a:r>
            <a:r>
              <a:rPr lang="en-GB" sz="3200" b="0" i="0" u="none" strike="noStrike" dirty="0">
                <a:solidFill>
                  <a:srgbClr val="374151"/>
                </a:solidFill>
                <a:effectLst/>
                <a:latin typeface="Helvetica" pitchFamily="2" charset="0"/>
                <a:hlinkClick r:id="rId6"/>
              </a:rPr>
              <a:t>https://www.omnisecu.com/tcpip/icmp-parameter-problem-messages.php</a:t>
            </a:r>
            <a:endParaRPr lang="en-GB" sz="3200" b="0" i="0" u="none" strike="noStrike" dirty="0">
              <a:solidFill>
                <a:srgbClr val="374151"/>
              </a:solidFill>
              <a:effectLst/>
              <a:latin typeface="Helvetica" pitchFamily="2" charset="0"/>
            </a:endParaRPr>
          </a:p>
          <a:p>
            <a:pPr algn="l">
              <a:buFont typeface="+mj-lt"/>
              <a:buAutoNum type="arabicPeriod"/>
            </a:pPr>
            <a:r>
              <a:rPr lang="en-GB" sz="3200" b="0" i="0" u="none" strike="noStrike" dirty="0">
                <a:solidFill>
                  <a:srgbClr val="374151"/>
                </a:solidFill>
                <a:effectLst/>
                <a:latin typeface="Helvetica" pitchFamily="2" charset="0"/>
              </a:rPr>
              <a:t>Cloudflare, "Internet Control Message Protocol (ICMP)," [Online]. Available: </a:t>
            </a:r>
            <a:r>
              <a:rPr lang="en-GB" sz="3200" b="0" i="0" u="none" strike="noStrike" dirty="0">
                <a:solidFill>
                  <a:srgbClr val="374151"/>
                </a:solidFill>
                <a:effectLst/>
                <a:latin typeface="Helvetica" pitchFamily="2" charset="0"/>
                <a:hlinkClick r:id="rId7"/>
              </a:rPr>
              <a:t>https://www.cloudflare.com/learning/ddos/glossary/internet-control-message-protocol-icmp/</a:t>
            </a:r>
            <a:endParaRPr lang="en-GB" sz="3200" b="0" i="0" u="none" strike="noStrike" dirty="0">
              <a:solidFill>
                <a:srgbClr val="374151"/>
              </a:solidFill>
              <a:effectLst/>
              <a:latin typeface="Helvetica" pitchFamily="2" charset="0"/>
            </a:endParaRPr>
          </a:p>
          <a:p>
            <a:pPr algn="l">
              <a:buFont typeface="+mj-lt"/>
              <a:buAutoNum type="arabicPeriod"/>
            </a:pPr>
            <a:r>
              <a:rPr lang="en-GB" sz="3200" b="0" i="0" u="none" strike="noStrike" dirty="0">
                <a:solidFill>
                  <a:srgbClr val="374151"/>
                </a:solidFill>
                <a:effectLst/>
                <a:latin typeface="Helvetica" pitchFamily="2" charset="0"/>
              </a:rPr>
              <a:t>Huawei, "ICMP," [Online]. Available: </a:t>
            </a:r>
            <a:r>
              <a:rPr lang="en-GB" sz="3200" b="0" i="0" u="none" strike="noStrike" dirty="0">
                <a:solidFill>
                  <a:srgbClr val="374151"/>
                </a:solidFill>
                <a:effectLst/>
                <a:latin typeface="Helvetica" pitchFamily="2" charset="0"/>
                <a:hlinkClick r:id="rId8"/>
              </a:rPr>
              <a:t>https://info.support.huawei.com/info-finder/encyclopedia/en/ICMP.html</a:t>
            </a:r>
            <a:endParaRPr lang="en-GB" sz="3200" b="0" i="0" u="none" strike="noStrike" dirty="0">
              <a:solidFill>
                <a:srgbClr val="374151"/>
              </a:solidFill>
              <a:effectLst/>
              <a:latin typeface="Helvetica" pitchFamily="2" charset="0"/>
            </a:endParaRPr>
          </a:p>
          <a:p>
            <a:pPr algn="l">
              <a:buFont typeface="+mj-lt"/>
              <a:buAutoNum type="arabicPeriod"/>
            </a:pPr>
            <a:r>
              <a:rPr lang="en-GB" sz="3200" b="0" i="0" u="none" strike="noStrike" dirty="0">
                <a:solidFill>
                  <a:srgbClr val="374151"/>
                </a:solidFill>
                <a:effectLst/>
                <a:latin typeface="Helvetica" pitchFamily="2" charset="0"/>
              </a:rPr>
              <a:t>TechTarget, "ICMP (Internet Control Message Protocol)," [Online]. Available: </a:t>
            </a:r>
            <a:r>
              <a:rPr lang="en-GB" sz="3200" b="0" i="0" u="none" strike="noStrike" dirty="0">
                <a:solidFill>
                  <a:srgbClr val="374151"/>
                </a:solidFill>
                <a:effectLst/>
                <a:latin typeface="Helvetica" pitchFamily="2" charset="0"/>
                <a:hlinkClick r:id="rId9"/>
              </a:rPr>
              <a:t>https://www.techtarget.com/searchnetworking/definition/ICMP</a:t>
            </a:r>
            <a:endParaRPr lang="en-GB" sz="3200" b="0" i="0" u="none" strike="noStrike" dirty="0">
              <a:solidFill>
                <a:srgbClr val="374151"/>
              </a:solidFill>
              <a:effectLst/>
              <a:latin typeface="Helvetica" pitchFamily="2" charset="0"/>
            </a:endParaRPr>
          </a:p>
          <a:p>
            <a:pPr algn="l">
              <a:buFont typeface="+mj-lt"/>
              <a:buAutoNum type="arabicPeriod"/>
            </a:pPr>
            <a:r>
              <a:rPr lang="en-GB" sz="3200" b="0" i="0" u="none" strike="noStrike" dirty="0">
                <a:solidFill>
                  <a:srgbClr val="374151"/>
                </a:solidFill>
                <a:effectLst/>
                <a:latin typeface="Helvetica" pitchFamily="2" charset="0"/>
              </a:rPr>
              <a:t>Copyprogramming, "ICMP Header and IP Header Checksum Calculations," [Online]. Available: </a:t>
            </a:r>
            <a:r>
              <a:rPr lang="en-GB" sz="3200" b="0" i="0" u="none" strike="noStrike" dirty="0">
                <a:solidFill>
                  <a:srgbClr val="374151"/>
                </a:solidFill>
                <a:effectLst/>
                <a:latin typeface="Helvetica" pitchFamily="2" charset="0"/>
                <a:hlinkClick r:id="rId10"/>
              </a:rPr>
              <a:t>https://copyprogramming.com/howto/icmp-header-and-ip-header-checksum-calculations#icmp-header-and-ip-header-checksum-calculations</a:t>
            </a:r>
            <a:endParaRPr lang="en-GB" sz="3200" b="0" i="0" u="none" strike="noStrike" dirty="0">
              <a:solidFill>
                <a:srgbClr val="374151"/>
              </a:solidFill>
              <a:effectLst/>
              <a:latin typeface="Helvetica" pitchFamily="2" charset="0"/>
            </a:endParaRPr>
          </a:p>
          <a:p>
            <a:pPr algn="l">
              <a:buFont typeface="+mj-lt"/>
              <a:buAutoNum type="arabicPeriod"/>
            </a:pPr>
            <a:r>
              <a:rPr lang="en-GB" sz="3200" b="0" i="0" u="none" strike="noStrike" dirty="0">
                <a:solidFill>
                  <a:srgbClr val="374151"/>
                </a:solidFill>
                <a:effectLst/>
                <a:latin typeface="Helvetica" pitchFamily="2" charset="0"/>
              </a:rPr>
              <a:t>Stack Overflow, "ICMP Echo Checksum," [Online]. Available: </a:t>
            </a:r>
            <a:r>
              <a:rPr lang="en-GB" sz="3200" b="0" i="0" u="none" strike="noStrike" dirty="0">
                <a:solidFill>
                  <a:srgbClr val="374151"/>
                </a:solidFill>
                <a:effectLst/>
                <a:latin typeface="Helvetica" pitchFamily="2" charset="0"/>
                <a:hlinkClick r:id="rId11"/>
              </a:rPr>
              <a:t>https://stackoverflow.com/questions/20247551/icmp-echo-checksum</a:t>
            </a:r>
            <a:endParaRPr lang="ru-RU" sz="3200" b="0" i="0" u="none" strike="noStrike" dirty="0">
              <a:solidFill>
                <a:srgbClr val="374151"/>
              </a:solidFill>
              <a:effectLst/>
              <a:latin typeface="Helvetica" pitchFamily="2" charset="0"/>
            </a:endParaRPr>
          </a:p>
          <a:p>
            <a:pPr algn="l">
              <a:buFont typeface="+mj-lt"/>
              <a:buAutoNum type="arabicPeriod"/>
            </a:pPr>
            <a:r>
              <a:rPr lang="en-US" sz="3200" dirty="0" err="1">
                <a:solidFill>
                  <a:srgbClr val="374151"/>
                </a:solidFill>
                <a:latin typeface="Helvetica" pitchFamily="2" charset="0"/>
              </a:rPr>
              <a:t>Wallarn</a:t>
            </a:r>
            <a:r>
              <a:rPr lang="en-US" sz="3200" dirty="0">
                <a:solidFill>
                  <a:srgbClr val="374151"/>
                </a:solidFill>
                <a:latin typeface="Helvetica" pitchFamily="2" charset="0"/>
              </a:rPr>
              <a:t>, "</a:t>
            </a:r>
            <a:r>
              <a:rPr lang="en-GB" sz="3200" b="0" i="0" u="none" strike="noStrike" dirty="0">
                <a:solidFill>
                  <a:srgbClr val="374151"/>
                </a:solidFill>
                <a:effectLst/>
                <a:latin typeface="Helvetica" pitchFamily="2" charset="0"/>
              </a:rPr>
              <a:t>What is a Ping of Death Attack? " [Online]. Available: </a:t>
            </a:r>
            <a:r>
              <a:rPr lang="en-GB" sz="3200" b="0" i="0" u="none" strike="noStrike" dirty="0">
                <a:solidFill>
                  <a:srgbClr val="374151"/>
                </a:solidFill>
                <a:effectLst/>
                <a:latin typeface="Helvetica" pitchFamily="2" charset="0"/>
                <a:hlinkClick r:id="rId12"/>
              </a:rPr>
              <a:t>https://www.wallarm.com/what/what-is-a-ping-of-death-assault#:~:text=Ping%20of%20death%20is%20a%20strategy%20for%20DoS,death%20attack%20is%20otherwise%20called%20a%20teardrop%20attack.</a:t>
            </a:r>
            <a:endParaRPr lang="en-GB" sz="3200" b="0" i="0" u="none" strike="noStrike" dirty="0">
              <a:solidFill>
                <a:srgbClr val="374151"/>
              </a:solidFill>
              <a:effectLst/>
              <a:latin typeface="Helvetica" pitchFamily="2" charset="0"/>
            </a:endParaRPr>
          </a:p>
          <a:p>
            <a:pPr algn="l">
              <a:buFont typeface="+mj-lt"/>
              <a:buAutoNum type="arabicPeriod"/>
            </a:pPr>
            <a:r>
              <a:rPr lang="en-GB" sz="3200" b="0" i="0" u="none" strike="noStrike" dirty="0">
                <a:solidFill>
                  <a:srgbClr val="374151"/>
                </a:solidFill>
                <a:effectLst/>
                <a:latin typeface="Helvetica" pitchFamily="2" charset="0"/>
              </a:rPr>
              <a:t>Security Gladiators, " Smurf Attack. " [Online]. Available: </a:t>
            </a:r>
            <a:r>
              <a:rPr lang="en-GB" sz="3200" b="0" i="0" u="none" strike="noStrike" dirty="0">
                <a:solidFill>
                  <a:srgbClr val="374151"/>
                </a:solidFill>
                <a:effectLst/>
                <a:latin typeface="Helvetica" pitchFamily="2" charset="0"/>
                <a:hlinkClick r:id="rId13"/>
              </a:rPr>
              <a:t>https://securitygladiators.com/threat/ddos/smurf-attack/</a:t>
            </a:r>
            <a:endParaRPr lang="en-GB" sz="3200" b="0" i="0" u="none" strike="noStrike" dirty="0">
              <a:solidFill>
                <a:srgbClr val="374151"/>
              </a:solidFill>
              <a:effectLst/>
              <a:latin typeface="Helvetica" pitchFamily="2" charset="0"/>
            </a:endParaRPr>
          </a:p>
          <a:p>
            <a:pPr algn="l">
              <a:buFont typeface="+mj-lt"/>
              <a:buAutoNum type="arabicPeriod"/>
            </a:pPr>
            <a:r>
              <a:rPr lang="en-GB" sz="3200" b="0" i="0" u="none" strike="noStrike" dirty="0">
                <a:solidFill>
                  <a:srgbClr val="374151"/>
                </a:solidFill>
                <a:effectLst/>
                <a:latin typeface="Helvetica" pitchFamily="2" charset="0"/>
              </a:rPr>
              <a:t>NETSCOUT," ICMP Flood. " [Online]. Available: </a:t>
            </a:r>
            <a:r>
              <a:rPr lang="en-GB" sz="3200" b="0" i="0" u="none" strike="noStrike" dirty="0">
                <a:solidFill>
                  <a:srgbClr val="374151"/>
                </a:solidFill>
                <a:effectLst/>
                <a:latin typeface="Helvetica" pitchFamily="2" charset="0"/>
                <a:hlinkClick r:id="rId14"/>
              </a:rPr>
              <a:t>https://www.netscout.com/what-is-ddos/icmp-flood#:~:text=Because%20an%20ICMP%20flood%20attack%20overwhelms%20the%20targeted,in%20the%20case%20of%20more%20concerted%20attack%2C%20DDoS.</a:t>
            </a:r>
            <a:endParaRPr lang="en-GB" sz="3200" dirty="0">
              <a:solidFill>
                <a:srgbClr val="374151"/>
              </a:solidFill>
              <a:latin typeface="Helvetica" pitchFamily="2" charset="0"/>
            </a:endParaRPr>
          </a:p>
          <a:p>
            <a:pPr algn="l">
              <a:buFont typeface="+mj-lt"/>
              <a:buAutoNum type="arabicPeriod"/>
            </a:pPr>
            <a:r>
              <a:rPr lang="en-GB" sz="3200" b="0" i="0" u="none" strike="noStrike" dirty="0">
                <a:solidFill>
                  <a:srgbClr val="374151"/>
                </a:solidFill>
                <a:effectLst/>
                <a:latin typeface="Helvetica" pitchFamily="2" charset="0"/>
              </a:rPr>
              <a:t>Illustrations, tables, schemas : </a:t>
            </a:r>
            <a:r>
              <a:rPr lang="en-GB" sz="3200" b="0" i="0" u="none" strike="noStrike" dirty="0" err="1">
                <a:solidFill>
                  <a:srgbClr val="374151"/>
                </a:solidFill>
                <a:effectLst/>
                <a:latin typeface="Helvetica" pitchFamily="2" charset="0"/>
              </a:rPr>
              <a:t>Kozich</a:t>
            </a:r>
            <a:r>
              <a:rPr lang="en-GB" sz="3200" b="0" i="0" u="none" strike="noStrike" dirty="0">
                <a:solidFill>
                  <a:srgbClr val="374151"/>
                </a:solidFill>
                <a:effectLst/>
                <a:latin typeface="Helvetica" pitchFamily="2" charset="0"/>
              </a:rPr>
              <a:t> </a:t>
            </a:r>
            <a:r>
              <a:rPr lang="en-GB" sz="3200" b="0" i="0" u="none" strike="noStrike" dirty="0" err="1">
                <a:solidFill>
                  <a:srgbClr val="374151"/>
                </a:solidFill>
                <a:effectLst/>
                <a:latin typeface="Helvetica" pitchFamily="2" charset="0"/>
              </a:rPr>
              <a:t>Dziyana</a:t>
            </a:r>
            <a:endParaRPr lang="en-GB" sz="3200" b="0" i="0" u="none" strike="noStrike" dirty="0">
              <a:solidFill>
                <a:srgbClr val="374151"/>
              </a:solidFill>
              <a:effectLst/>
              <a:latin typeface="Helvetica" pitchFamily="2" charset="0"/>
            </a:endParaRPr>
          </a:p>
          <a:p>
            <a:pPr algn="l">
              <a:buFont typeface="+mj-lt"/>
              <a:buAutoNum type="arabicPeriod"/>
            </a:pPr>
            <a:r>
              <a:rPr lang="en-GB" sz="3200" dirty="0">
                <a:solidFill>
                  <a:srgbClr val="374151"/>
                </a:solidFill>
                <a:latin typeface="Helvetica" pitchFamily="2" charset="0"/>
              </a:rPr>
              <a:t>GIF images: https://</a:t>
            </a:r>
            <a:r>
              <a:rPr lang="en-GB" sz="3200" dirty="0" err="1">
                <a:solidFill>
                  <a:srgbClr val="374151"/>
                </a:solidFill>
                <a:latin typeface="Helvetica" pitchFamily="2" charset="0"/>
              </a:rPr>
              <a:t>giphy.com</a:t>
            </a:r>
            <a:endParaRPr lang="en-GB" sz="3200" b="0" i="0" u="none" strike="noStrike" dirty="0">
              <a:solidFill>
                <a:srgbClr val="374151"/>
              </a:solidFill>
              <a:effectLst/>
              <a:latin typeface="Helvetica" pitchFamily="2" charset="0"/>
            </a:endParaRPr>
          </a:p>
        </p:txBody>
      </p:sp>
    </p:spTree>
    <p:extLst>
      <p:ext uri="{BB962C8B-B14F-4D97-AF65-F5344CB8AC3E}">
        <p14:creationId xmlns:p14="http://schemas.microsoft.com/office/powerpoint/2010/main" val="322762032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D0D846-E68C-11EF-A063-594BC99B8357}"/>
              </a:ext>
            </a:extLst>
          </p:cNvPr>
          <p:cNvSpPr/>
          <p:nvPr/>
        </p:nvSpPr>
        <p:spPr>
          <a:xfrm>
            <a:off x="3255028" y="2716734"/>
            <a:ext cx="3031958" cy="1610464"/>
          </a:xfrm>
          <a:prstGeom prst="rect">
            <a:avLst/>
          </a:prstGeom>
          <a:solidFill>
            <a:srgbClr val="7FDBF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5" name="Rectangle 4">
            <a:extLst>
              <a:ext uri="{FF2B5EF4-FFF2-40B4-BE49-F238E27FC236}">
                <a16:creationId xmlns:a16="http://schemas.microsoft.com/office/drawing/2014/main" id="{DACD8D86-490B-74E4-5F73-D5E9904B7F46}"/>
              </a:ext>
            </a:extLst>
          </p:cNvPr>
          <p:cNvSpPr>
            <a:spLocks/>
          </p:cNvSpPr>
          <p:nvPr/>
        </p:nvSpPr>
        <p:spPr>
          <a:xfrm>
            <a:off x="3255028" y="4648367"/>
            <a:ext cx="3031958" cy="1080000"/>
          </a:xfrm>
          <a:prstGeom prst="rect">
            <a:avLst/>
          </a:prstGeom>
          <a:solidFill>
            <a:srgbClr val="FC8FC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6" name="Rectangle 5">
            <a:extLst>
              <a:ext uri="{FF2B5EF4-FFF2-40B4-BE49-F238E27FC236}">
                <a16:creationId xmlns:a16="http://schemas.microsoft.com/office/drawing/2014/main" id="{0133AF23-C9DB-2685-DFB3-7A65C7B35EA2}"/>
              </a:ext>
            </a:extLst>
          </p:cNvPr>
          <p:cNvSpPr>
            <a:spLocks/>
          </p:cNvSpPr>
          <p:nvPr/>
        </p:nvSpPr>
        <p:spPr>
          <a:xfrm>
            <a:off x="3255028" y="6049536"/>
            <a:ext cx="3031958" cy="1080000"/>
          </a:xfrm>
          <a:prstGeom prst="rect">
            <a:avLst/>
          </a:prstGeom>
          <a:solidFill>
            <a:srgbClr val="FF243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7" name="Rectangle 6">
            <a:extLst>
              <a:ext uri="{FF2B5EF4-FFF2-40B4-BE49-F238E27FC236}">
                <a16:creationId xmlns:a16="http://schemas.microsoft.com/office/drawing/2014/main" id="{B382A76B-9C1F-A038-9EDD-AD3F4BFD04AC}"/>
              </a:ext>
            </a:extLst>
          </p:cNvPr>
          <p:cNvSpPr>
            <a:spLocks/>
          </p:cNvSpPr>
          <p:nvPr/>
        </p:nvSpPr>
        <p:spPr>
          <a:xfrm>
            <a:off x="3255028" y="7441625"/>
            <a:ext cx="3031958" cy="1368000"/>
          </a:xfrm>
          <a:prstGeom prst="rect">
            <a:avLst/>
          </a:prstGeom>
          <a:solidFill>
            <a:srgbClr val="F3D04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8" name="Rectangle 7">
            <a:extLst>
              <a:ext uri="{FF2B5EF4-FFF2-40B4-BE49-F238E27FC236}">
                <a16:creationId xmlns:a16="http://schemas.microsoft.com/office/drawing/2014/main" id="{9D2D2301-E504-C58E-6124-6735CC399112}"/>
              </a:ext>
            </a:extLst>
          </p:cNvPr>
          <p:cNvSpPr>
            <a:spLocks/>
          </p:cNvSpPr>
          <p:nvPr/>
        </p:nvSpPr>
        <p:spPr>
          <a:xfrm>
            <a:off x="3255028" y="9060105"/>
            <a:ext cx="3031958" cy="1368000"/>
          </a:xfrm>
          <a:prstGeom prst="rect">
            <a:avLst/>
          </a:prstGeom>
          <a:solidFill>
            <a:srgbClr val="C8E13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Rectangle 8">
            <a:extLst>
              <a:ext uri="{FF2B5EF4-FFF2-40B4-BE49-F238E27FC236}">
                <a16:creationId xmlns:a16="http://schemas.microsoft.com/office/drawing/2014/main" id="{B3E3D41F-BF19-1BA7-F522-D5F4391756D7}"/>
              </a:ext>
            </a:extLst>
          </p:cNvPr>
          <p:cNvSpPr>
            <a:spLocks/>
          </p:cNvSpPr>
          <p:nvPr/>
        </p:nvSpPr>
        <p:spPr>
          <a:xfrm>
            <a:off x="3255028" y="10835398"/>
            <a:ext cx="3031958" cy="504000"/>
          </a:xfrm>
          <a:prstGeom prst="rect">
            <a:avLst/>
          </a:prstGeom>
          <a:solidFill>
            <a:srgbClr val="DDBFF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 name="Rectangle 9">
            <a:extLst>
              <a:ext uri="{FF2B5EF4-FFF2-40B4-BE49-F238E27FC236}">
                <a16:creationId xmlns:a16="http://schemas.microsoft.com/office/drawing/2014/main" id="{C2B8E318-EEC5-D7B5-DC5B-E2099BF1A603}"/>
              </a:ext>
            </a:extLst>
          </p:cNvPr>
          <p:cNvSpPr>
            <a:spLocks/>
          </p:cNvSpPr>
          <p:nvPr/>
        </p:nvSpPr>
        <p:spPr>
          <a:xfrm>
            <a:off x="3255028" y="11701795"/>
            <a:ext cx="3031958" cy="504000"/>
          </a:xfrm>
          <a:prstGeom prst="rect">
            <a:avLst/>
          </a:prstGeom>
          <a:solidFill>
            <a:srgbClr val="FFC69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1" name="Rectangle 10">
            <a:extLst>
              <a:ext uri="{FF2B5EF4-FFF2-40B4-BE49-F238E27FC236}">
                <a16:creationId xmlns:a16="http://schemas.microsoft.com/office/drawing/2014/main" id="{C8BEAC08-0240-3D63-BB6E-5C411F527A4E}"/>
              </a:ext>
            </a:extLst>
          </p:cNvPr>
          <p:cNvSpPr/>
          <p:nvPr/>
        </p:nvSpPr>
        <p:spPr>
          <a:xfrm>
            <a:off x="18061892" y="2716734"/>
            <a:ext cx="3031958" cy="4392000"/>
          </a:xfrm>
          <a:prstGeom prst="rect">
            <a:avLst/>
          </a:prstGeom>
          <a:solidFill>
            <a:srgbClr val="7FDBF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 name="Rectangle 11">
            <a:extLst>
              <a:ext uri="{FF2B5EF4-FFF2-40B4-BE49-F238E27FC236}">
                <a16:creationId xmlns:a16="http://schemas.microsoft.com/office/drawing/2014/main" id="{6817CA0B-18A7-1728-BE1C-393656C5A377}"/>
              </a:ext>
            </a:extLst>
          </p:cNvPr>
          <p:cNvSpPr>
            <a:spLocks/>
          </p:cNvSpPr>
          <p:nvPr/>
        </p:nvSpPr>
        <p:spPr>
          <a:xfrm>
            <a:off x="18061890" y="7406603"/>
            <a:ext cx="3031958" cy="1368000"/>
          </a:xfrm>
          <a:prstGeom prst="rect">
            <a:avLst/>
          </a:prstGeom>
          <a:solidFill>
            <a:srgbClr val="F3D04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 name="Rectangle 12">
            <a:extLst>
              <a:ext uri="{FF2B5EF4-FFF2-40B4-BE49-F238E27FC236}">
                <a16:creationId xmlns:a16="http://schemas.microsoft.com/office/drawing/2014/main" id="{EDF36698-FD0D-8861-DEF1-C760BB4FC607}"/>
              </a:ext>
            </a:extLst>
          </p:cNvPr>
          <p:cNvSpPr>
            <a:spLocks/>
          </p:cNvSpPr>
          <p:nvPr/>
        </p:nvSpPr>
        <p:spPr>
          <a:xfrm>
            <a:off x="18061890" y="9072472"/>
            <a:ext cx="3031958" cy="1368000"/>
          </a:xfrm>
          <a:prstGeom prst="rect">
            <a:avLst/>
          </a:prstGeom>
          <a:solidFill>
            <a:srgbClr val="C8E13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Rectangle 13">
            <a:extLst>
              <a:ext uri="{FF2B5EF4-FFF2-40B4-BE49-F238E27FC236}">
                <a16:creationId xmlns:a16="http://schemas.microsoft.com/office/drawing/2014/main" id="{2DC41102-02BC-D2E0-4FFF-A44B77614C40}"/>
              </a:ext>
            </a:extLst>
          </p:cNvPr>
          <p:cNvSpPr>
            <a:spLocks/>
          </p:cNvSpPr>
          <p:nvPr/>
        </p:nvSpPr>
        <p:spPr>
          <a:xfrm>
            <a:off x="18061890" y="10773363"/>
            <a:ext cx="3031958" cy="1368000"/>
          </a:xfrm>
          <a:prstGeom prst="rect">
            <a:avLst/>
          </a:prstGeom>
          <a:solidFill>
            <a:srgbClr val="DDBFF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Rectangle 14">
            <a:extLst>
              <a:ext uri="{FF2B5EF4-FFF2-40B4-BE49-F238E27FC236}">
                <a16:creationId xmlns:a16="http://schemas.microsoft.com/office/drawing/2014/main" id="{11A74569-EC08-8B53-D604-9C0B843525B8}"/>
              </a:ext>
            </a:extLst>
          </p:cNvPr>
          <p:cNvSpPr/>
          <p:nvPr/>
        </p:nvSpPr>
        <p:spPr>
          <a:xfrm>
            <a:off x="6581992" y="2741913"/>
            <a:ext cx="1311557" cy="158528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7" name="Rectangle 16">
            <a:extLst>
              <a:ext uri="{FF2B5EF4-FFF2-40B4-BE49-F238E27FC236}">
                <a16:creationId xmlns:a16="http://schemas.microsoft.com/office/drawing/2014/main" id="{546DA425-8A4B-7173-A2E3-DAD745AB469D}"/>
              </a:ext>
            </a:extLst>
          </p:cNvPr>
          <p:cNvSpPr/>
          <p:nvPr/>
        </p:nvSpPr>
        <p:spPr>
          <a:xfrm>
            <a:off x="8232265" y="2741913"/>
            <a:ext cx="1311557" cy="158528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8" name="Rectangle 17">
            <a:extLst>
              <a:ext uri="{FF2B5EF4-FFF2-40B4-BE49-F238E27FC236}">
                <a16:creationId xmlns:a16="http://schemas.microsoft.com/office/drawing/2014/main" id="{9748A4D5-3DD6-E0FC-13A3-B9F4B62207C7}"/>
              </a:ext>
            </a:extLst>
          </p:cNvPr>
          <p:cNvSpPr/>
          <p:nvPr/>
        </p:nvSpPr>
        <p:spPr>
          <a:xfrm>
            <a:off x="9882538" y="2741913"/>
            <a:ext cx="1311557" cy="158528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9" name="Rectangle 18">
            <a:extLst>
              <a:ext uri="{FF2B5EF4-FFF2-40B4-BE49-F238E27FC236}">
                <a16:creationId xmlns:a16="http://schemas.microsoft.com/office/drawing/2014/main" id="{ED826BB6-1B19-44B8-F6EE-34BEC50A00AC}"/>
              </a:ext>
            </a:extLst>
          </p:cNvPr>
          <p:cNvSpPr/>
          <p:nvPr/>
        </p:nvSpPr>
        <p:spPr>
          <a:xfrm>
            <a:off x="11504509" y="2741913"/>
            <a:ext cx="1311557" cy="158528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 name="Rectangle 19">
            <a:extLst>
              <a:ext uri="{FF2B5EF4-FFF2-40B4-BE49-F238E27FC236}">
                <a16:creationId xmlns:a16="http://schemas.microsoft.com/office/drawing/2014/main" id="{B31D93A0-E2FB-E984-F238-733B3AA37F46}"/>
              </a:ext>
            </a:extLst>
          </p:cNvPr>
          <p:cNvSpPr/>
          <p:nvPr/>
        </p:nvSpPr>
        <p:spPr>
          <a:xfrm>
            <a:off x="13154782" y="2741913"/>
            <a:ext cx="1311557" cy="158528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1" name="Rectangle 20">
            <a:extLst>
              <a:ext uri="{FF2B5EF4-FFF2-40B4-BE49-F238E27FC236}">
                <a16:creationId xmlns:a16="http://schemas.microsoft.com/office/drawing/2014/main" id="{C58D0336-017C-157C-831E-796FD7219B5D}"/>
              </a:ext>
            </a:extLst>
          </p:cNvPr>
          <p:cNvSpPr/>
          <p:nvPr/>
        </p:nvSpPr>
        <p:spPr>
          <a:xfrm>
            <a:off x="14805055" y="2741913"/>
            <a:ext cx="1311557" cy="158528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2" name="Rectangle 21">
            <a:extLst>
              <a:ext uri="{FF2B5EF4-FFF2-40B4-BE49-F238E27FC236}">
                <a16:creationId xmlns:a16="http://schemas.microsoft.com/office/drawing/2014/main" id="{A9C25959-62C8-971F-10F2-9CE0A3869262}"/>
              </a:ext>
            </a:extLst>
          </p:cNvPr>
          <p:cNvSpPr/>
          <p:nvPr/>
        </p:nvSpPr>
        <p:spPr>
          <a:xfrm>
            <a:off x="16455328" y="2741913"/>
            <a:ext cx="1311557" cy="1585285"/>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3" name="Rectangle 22">
            <a:extLst>
              <a:ext uri="{FF2B5EF4-FFF2-40B4-BE49-F238E27FC236}">
                <a16:creationId xmlns:a16="http://schemas.microsoft.com/office/drawing/2014/main" id="{B61C2EB1-EA3C-426E-5099-9EB75C1C3FB1}"/>
              </a:ext>
            </a:extLst>
          </p:cNvPr>
          <p:cNvSpPr>
            <a:spLocks/>
          </p:cNvSpPr>
          <p:nvPr/>
        </p:nvSpPr>
        <p:spPr>
          <a:xfrm>
            <a:off x="6588283" y="4652457"/>
            <a:ext cx="5330781" cy="1080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4" name="Rectangle 23">
            <a:extLst>
              <a:ext uri="{FF2B5EF4-FFF2-40B4-BE49-F238E27FC236}">
                <a16:creationId xmlns:a16="http://schemas.microsoft.com/office/drawing/2014/main" id="{4CD3C87C-2371-80ED-284C-E75C74639C02}"/>
              </a:ext>
            </a:extLst>
          </p:cNvPr>
          <p:cNvSpPr>
            <a:spLocks/>
          </p:cNvSpPr>
          <p:nvPr/>
        </p:nvSpPr>
        <p:spPr>
          <a:xfrm>
            <a:off x="12436104" y="4648367"/>
            <a:ext cx="5330781" cy="1080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5" name="Rectangle 24">
            <a:extLst>
              <a:ext uri="{FF2B5EF4-FFF2-40B4-BE49-F238E27FC236}">
                <a16:creationId xmlns:a16="http://schemas.microsoft.com/office/drawing/2014/main" id="{C0B95416-63B9-AA40-6FBF-507B240F2317}"/>
              </a:ext>
            </a:extLst>
          </p:cNvPr>
          <p:cNvSpPr>
            <a:spLocks/>
          </p:cNvSpPr>
          <p:nvPr/>
        </p:nvSpPr>
        <p:spPr>
          <a:xfrm>
            <a:off x="6588283" y="6061806"/>
            <a:ext cx="7085441" cy="1080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6" name="Rectangle 25">
            <a:extLst>
              <a:ext uri="{FF2B5EF4-FFF2-40B4-BE49-F238E27FC236}">
                <a16:creationId xmlns:a16="http://schemas.microsoft.com/office/drawing/2014/main" id="{E291C296-B19B-F670-1FF3-32868DF79325}"/>
              </a:ext>
            </a:extLst>
          </p:cNvPr>
          <p:cNvSpPr>
            <a:spLocks/>
          </p:cNvSpPr>
          <p:nvPr/>
        </p:nvSpPr>
        <p:spPr>
          <a:xfrm>
            <a:off x="14167995" y="6057716"/>
            <a:ext cx="3598890" cy="1080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9" name="Rectangle 28">
            <a:extLst>
              <a:ext uri="{FF2B5EF4-FFF2-40B4-BE49-F238E27FC236}">
                <a16:creationId xmlns:a16="http://schemas.microsoft.com/office/drawing/2014/main" id="{F42E2C87-8C7D-47D0-1E9F-D79AD5ED618E}"/>
              </a:ext>
            </a:extLst>
          </p:cNvPr>
          <p:cNvSpPr>
            <a:spLocks/>
          </p:cNvSpPr>
          <p:nvPr/>
        </p:nvSpPr>
        <p:spPr>
          <a:xfrm>
            <a:off x="6581991" y="7467065"/>
            <a:ext cx="5330781" cy="1368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0" name="Rectangle 29">
            <a:extLst>
              <a:ext uri="{FF2B5EF4-FFF2-40B4-BE49-F238E27FC236}">
                <a16:creationId xmlns:a16="http://schemas.microsoft.com/office/drawing/2014/main" id="{34477A3C-D79F-4CF6-C219-B07999FC2C26}"/>
              </a:ext>
            </a:extLst>
          </p:cNvPr>
          <p:cNvSpPr>
            <a:spLocks/>
          </p:cNvSpPr>
          <p:nvPr/>
        </p:nvSpPr>
        <p:spPr>
          <a:xfrm>
            <a:off x="12436104" y="7441625"/>
            <a:ext cx="5330781" cy="1368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1" name="Rectangle 30">
            <a:extLst>
              <a:ext uri="{FF2B5EF4-FFF2-40B4-BE49-F238E27FC236}">
                <a16:creationId xmlns:a16="http://schemas.microsoft.com/office/drawing/2014/main" id="{D2C7DB02-D2B0-4FA8-D0BA-39D30EE4341D}"/>
              </a:ext>
            </a:extLst>
          </p:cNvPr>
          <p:cNvSpPr>
            <a:spLocks/>
          </p:cNvSpPr>
          <p:nvPr/>
        </p:nvSpPr>
        <p:spPr>
          <a:xfrm>
            <a:off x="6535772" y="9060105"/>
            <a:ext cx="11231113" cy="1368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2" name="Rectangle 31">
            <a:extLst>
              <a:ext uri="{FF2B5EF4-FFF2-40B4-BE49-F238E27FC236}">
                <a16:creationId xmlns:a16="http://schemas.microsoft.com/office/drawing/2014/main" id="{5E5F0F2C-7E21-D9A9-C9DA-62D065B7B913}"/>
              </a:ext>
            </a:extLst>
          </p:cNvPr>
          <p:cNvSpPr>
            <a:spLocks/>
          </p:cNvSpPr>
          <p:nvPr/>
        </p:nvSpPr>
        <p:spPr>
          <a:xfrm>
            <a:off x="6581991" y="10835398"/>
            <a:ext cx="11184894" cy="1368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33" name="TextBox 32">
            <a:extLst>
              <a:ext uri="{FF2B5EF4-FFF2-40B4-BE49-F238E27FC236}">
                <a16:creationId xmlns:a16="http://schemas.microsoft.com/office/drawing/2014/main" id="{3BA57491-6B1B-268B-2BF7-0A3C31E16DD6}"/>
              </a:ext>
            </a:extLst>
          </p:cNvPr>
          <p:cNvSpPr txBox="1"/>
          <p:nvPr/>
        </p:nvSpPr>
        <p:spPr>
          <a:xfrm>
            <a:off x="671017" y="2868499"/>
            <a:ext cx="2080698"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Layer 7</a:t>
            </a:r>
          </a:p>
        </p:txBody>
      </p:sp>
      <p:sp>
        <p:nvSpPr>
          <p:cNvPr id="34" name="TextBox 33">
            <a:extLst>
              <a:ext uri="{FF2B5EF4-FFF2-40B4-BE49-F238E27FC236}">
                <a16:creationId xmlns:a16="http://schemas.microsoft.com/office/drawing/2014/main" id="{AFF31D45-BE1C-74F1-FD55-1966AFC8CCC6}"/>
              </a:ext>
            </a:extLst>
          </p:cNvPr>
          <p:cNvSpPr txBox="1"/>
          <p:nvPr/>
        </p:nvSpPr>
        <p:spPr>
          <a:xfrm>
            <a:off x="657290" y="4500453"/>
            <a:ext cx="2080698"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Layer 6</a:t>
            </a:r>
          </a:p>
        </p:txBody>
      </p:sp>
      <p:sp>
        <p:nvSpPr>
          <p:cNvPr id="35" name="TextBox 34">
            <a:extLst>
              <a:ext uri="{FF2B5EF4-FFF2-40B4-BE49-F238E27FC236}">
                <a16:creationId xmlns:a16="http://schemas.microsoft.com/office/drawing/2014/main" id="{5CA53086-F321-61F4-495E-9585D559FBEA}"/>
              </a:ext>
            </a:extLst>
          </p:cNvPr>
          <p:cNvSpPr txBox="1"/>
          <p:nvPr/>
        </p:nvSpPr>
        <p:spPr>
          <a:xfrm>
            <a:off x="680059" y="5921018"/>
            <a:ext cx="2080698"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Layer 5</a:t>
            </a:r>
          </a:p>
        </p:txBody>
      </p:sp>
      <p:sp>
        <p:nvSpPr>
          <p:cNvPr id="36" name="TextBox 35">
            <a:extLst>
              <a:ext uri="{FF2B5EF4-FFF2-40B4-BE49-F238E27FC236}">
                <a16:creationId xmlns:a16="http://schemas.microsoft.com/office/drawing/2014/main" id="{A3EFBC81-516A-FF20-BC8D-53683EB32398}"/>
              </a:ext>
            </a:extLst>
          </p:cNvPr>
          <p:cNvSpPr txBox="1"/>
          <p:nvPr/>
        </p:nvSpPr>
        <p:spPr>
          <a:xfrm>
            <a:off x="761600" y="7467065"/>
            <a:ext cx="2080698"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Layer 4</a:t>
            </a:r>
          </a:p>
        </p:txBody>
      </p:sp>
      <p:sp>
        <p:nvSpPr>
          <p:cNvPr id="37" name="TextBox 36">
            <a:extLst>
              <a:ext uri="{FF2B5EF4-FFF2-40B4-BE49-F238E27FC236}">
                <a16:creationId xmlns:a16="http://schemas.microsoft.com/office/drawing/2014/main" id="{9A578370-1186-B2F5-5436-E40D15D096E2}"/>
              </a:ext>
            </a:extLst>
          </p:cNvPr>
          <p:cNvSpPr txBox="1"/>
          <p:nvPr/>
        </p:nvSpPr>
        <p:spPr>
          <a:xfrm>
            <a:off x="761600" y="9083939"/>
            <a:ext cx="2080698"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Layer 3</a:t>
            </a:r>
          </a:p>
        </p:txBody>
      </p:sp>
      <p:sp>
        <p:nvSpPr>
          <p:cNvPr id="38" name="TextBox 37">
            <a:extLst>
              <a:ext uri="{FF2B5EF4-FFF2-40B4-BE49-F238E27FC236}">
                <a16:creationId xmlns:a16="http://schemas.microsoft.com/office/drawing/2014/main" id="{70A97621-AA92-083A-D641-628DE04ACD78}"/>
              </a:ext>
            </a:extLst>
          </p:cNvPr>
          <p:cNvSpPr txBox="1"/>
          <p:nvPr/>
        </p:nvSpPr>
        <p:spPr>
          <a:xfrm>
            <a:off x="803245" y="10426440"/>
            <a:ext cx="2080698"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Layer 2</a:t>
            </a:r>
          </a:p>
        </p:txBody>
      </p:sp>
      <p:sp>
        <p:nvSpPr>
          <p:cNvPr id="39" name="TextBox 38">
            <a:extLst>
              <a:ext uri="{FF2B5EF4-FFF2-40B4-BE49-F238E27FC236}">
                <a16:creationId xmlns:a16="http://schemas.microsoft.com/office/drawing/2014/main" id="{F42F652F-1A80-9EEE-D928-175DC9BFA1D9}"/>
              </a:ext>
            </a:extLst>
          </p:cNvPr>
          <p:cNvSpPr txBox="1"/>
          <p:nvPr/>
        </p:nvSpPr>
        <p:spPr>
          <a:xfrm>
            <a:off x="830954" y="11339398"/>
            <a:ext cx="2080698"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Layer 1</a:t>
            </a:r>
          </a:p>
        </p:txBody>
      </p:sp>
      <p:sp>
        <p:nvSpPr>
          <p:cNvPr id="40" name="TextBox 39">
            <a:extLst>
              <a:ext uri="{FF2B5EF4-FFF2-40B4-BE49-F238E27FC236}">
                <a16:creationId xmlns:a16="http://schemas.microsoft.com/office/drawing/2014/main" id="{86456D0D-1782-290D-8430-4611EE8FD5F8}"/>
              </a:ext>
            </a:extLst>
          </p:cNvPr>
          <p:cNvSpPr txBox="1"/>
          <p:nvPr/>
        </p:nvSpPr>
        <p:spPr>
          <a:xfrm>
            <a:off x="21610890" y="4327198"/>
            <a:ext cx="2080698"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Layer 4</a:t>
            </a:r>
          </a:p>
        </p:txBody>
      </p:sp>
      <p:sp>
        <p:nvSpPr>
          <p:cNvPr id="41" name="TextBox 40">
            <a:extLst>
              <a:ext uri="{FF2B5EF4-FFF2-40B4-BE49-F238E27FC236}">
                <a16:creationId xmlns:a16="http://schemas.microsoft.com/office/drawing/2014/main" id="{48A10D2E-1900-BA55-9518-C5B5638FB131}"/>
              </a:ext>
            </a:extLst>
          </p:cNvPr>
          <p:cNvSpPr txBox="1"/>
          <p:nvPr/>
        </p:nvSpPr>
        <p:spPr>
          <a:xfrm>
            <a:off x="21610890" y="7466781"/>
            <a:ext cx="2080698"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Layer 3</a:t>
            </a:r>
          </a:p>
        </p:txBody>
      </p:sp>
      <p:sp>
        <p:nvSpPr>
          <p:cNvPr id="42" name="TextBox 41">
            <a:extLst>
              <a:ext uri="{FF2B5EF4-FFF2-40B4-BE49-F238E27FC236}">
                <a16:creationId xmlns:a16="http://schemas.microsoft.com/office/drawing/2014/main" id="{560A550A-14CA-6016-7E13-84F8F6D7F909}"/>
              </a:ext>
            </a:extLst>
          </p:cNvPr>
          <p:cNvSpPr txBox="1"/>
          <p:nvPr/>
        </p:nvSpPr>
        <p:spPr>
          <a:xfrm>
            <a:off x="21646011" y="9083939"/>
            <a:ext cx="2080698"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Layer 2</a:t>
            </a:r>
          </a:p>
        </p:txBody>
      </p:sp>
      <p:sp>
        <p:nvSpPr>
          <p:cNvPr id="43" name="TextBox 42">
            <a:extLst>
              <a:ext uri="{FF2B5EF4-FFF2-40B4-BE49-F238E27FC236}">
                <a16:creationId xmlns:a16="http://schemas.microsoft.com/office/drawing/2014/main" id="{6E0172B4-3EEA-85F7-811E-B5757738B715}"/>
              </a:ext>
            </a:extLst>
          </p:cNvPr>
          <p:cNvSpPr txBox="1"/>
          <p:nvPr/>
        </p:nvSpPr>
        <p:spPr>
          <a:xfrm>
            <a:off x="21610890" y="10615169"/>
            <a:ext cx="2080698"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Layer 1</a:t>
            </a:r>
          </a:p>
        </p:txBody>
      </p:sp>
      <p:sp>
        <p:nvSpPr>
          <p:cNvPr id="44" name="TextBox 43">
            <a:extLst>
              <a:ext uri="{FF2B5EF4-FFF2-40B4-BE49-F238E27FC236}">
                <a16:creationId xmlns:a16="http://schemas.microsoft.com/office/drawing/2014/main" id="{1DA07FB2-09A1-401B-E1B3-5B1B69C15E74}"/>
              </a:ext>
            </a:extLst>
          </p:cNvPr>
          <p:cNvSpPr txBox="1"/>
          <p:nvPr/>
        </p:nvSpPr>
        <p:spPr>
          <a:xfrm>
            <a:off x="3492721" y="2976332"/>
            <a:ext cx="26112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000" b="0" i="0" u="none" strike="noStrike" cap="none" spc="0" normalizeH="0" baseline="0">
                <a:ln>
                  <a:noFill/>
                </a:ln>
                <a:solidFill>
                  <a:schemeClr val="bg2">
                    <a:lumMod val="25000"/>
                  </a:schemeClr>
                </a:solidFill>
                <a:effectLst/>
                <a:uFillTx/>
                <a:latin typeface="Helvetica" pitchFamily="2" charset="0"/>
                <a:sym typeface="Canela Text Regular"/>
              </a:rPr>
              <a:t>Application</a:t>
            </a:r>
          </a:p>
        </p:txBody>
      </p:sp>
      <p:sp>
        <p:nvSpPr>
          <p:cNvPr id="45" name="TextBox 44">
            <a:extLst>
              <a:ext uri="{FF2B5EF4-FFF2-40B4-BE49-F238E27FC236}">
                <a16:creationId xmlns:a16="http://schemas.microsoft.com/office/drawing/2014/main" id="{CFF68CCE-C9F5-ACE7-2DF1-6B5B90E8B49B}"/>
              </a:ext>
            </a:extLst>
          </p:cNvPr>
          <p:cNvSpPr txBox="1"/>
          <p:nvPr/>
        </p:nvSpPr>
        <p:spPr>
          <a:xfrm>
            <a:off x="3253876" y="4639287"/>
            <a:ext cx="2983189"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4000" b="0" i="0" u="none" strike="noStrike" cap="none" spc="0" normalizeH="0" baseline="0">
                <a:ln>
                  <a:noFill/>
                </a:ln>
                <a:solidFill>
                  <a:schemeClr val="bg2">
                    <a:lumMod val="25000"/>
                  </a:schemeClr>
                </a:solidFill>
                <a:effectLst/>
                <a:uFillTx/>
                <a:latin typeface="Helvetica" pitchFamily="2" charset="0"/>
                <a:sym typeface="Canela Text Regular"/>
              </a:rPr>
              <a:t>Presentation</a:t>
            </a:r>
          </a:p>
        </p:txBody>
      </p:sp>
      <p:sp>
        <p:nvSpPr>
          <p:cNvPr id="47" name="TextBox 46">
            <a:extLst>
              <a:ext uri="{FF2B5EF4-FFF2-40B4-BE49-F238E27FC236}">
                <a16:creationId xmlns:a16="http://schemas.microsoft.com/office/drawing/2014/main" id="{039A6E8B-91C1-E1A4-9261-9FCF0DF23597}"/>
              </a:ext>
            </a:extLst>
          </p:cNvPr>
          <p:cNvSpPr txBox="1"/>
          <p:nvPr/>
        </p:nvSpPr>
        <p:spPr>
          <a:xfrm>
            <a:off x="3855418" y="6010947"/>
            <a:ext cx="19268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4000" b="0" i="0" u="none" strike="noStrike" cap="none" spc="0" normalizeH="0" baseline="0">
                <a:ln>
                  <a:noFill/>
                </a:ln>
                <a:solidFill>
                  <a:schemeClr val="bg2">
                    <a:lumMod val="25000"/>
                  </a:schemeClr>
                </a:solidFill>
                <a:effectLst/>
                <a:uFillTx/>
                <a:latin typeface="Helvetica" pitchFamily="2" charset="0"/>
                <a:sym typeface="Canela Text Regular"/>
              </a:rPr>
              <a:t>Session</a:t>
            </a:r>
          </a:p>
        </p:txBody>
      </p:sp>
      <p:sp>
        <p:nvSpPr>
          <p:cNvPr id="48" name="TextBox 47">
            <a:extLst>
              <a:ext uri="{FF2B5EF4-FFF2-40B4-BE49-F238E27FC236}">
                <a16:creationId xmlns:a16="http://schemas.microsoft.com/office/drawing/2014/main" id="{922257C3-5763-49B5-DCB0-2DDEF2B71146}"/>
              </a:ext>
            </a:extLst>
          </p:cNvPr>
          <p:cNvSpPr txBox="1"/>
          <p:nvPr/>
        </p:nvSpPr>
        <p:spPr>
          <a:xfrm>
            <a:off x="3577929" y="7562231"/>
            <a:ext cx="2298706"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4000" b="0" i="0" u="none" strike="noStrike" cap="none" spc="0" normalizeH="0" baseline="0">
                <a:ln>
                  <a:noFill/>
                </a:ln>
                <a:solidFill>
                  <a:schemeClr val="bg2">
                    <a:lumMod val="25000"/>
                  </a:schemeClr>
                </a:solidFill>
                <a:effectLst/>
                <a:uFillTx/>
                <a:latin typeface="Helvetica" pitchFamily="2" charset="0"/>
                <a:sym typeface="Canela Text Regular"/>
              </a:rPr>
              <a:t>Transport</a:t>
            </a:r>
          </a:p>
        </p:txBody>
      </p:sp>
      <p:sp>
        <p:nvSpPr>
          <p:cNvPr id="49" name="TextBox 48">
            <a:extLst>
              <a:ext uri="{FF2B5EF4-FFF2-40B4-BE49-F238E27FC236}">
                <a16:creationId xmlns:a16="http://schemas.microsoft.com/office/drawing/2014/main" id="{68B3DCFC-E5E0-917D-1C8A-1BE9370649D8}"/>
              </a:ext>
            </a:extLst>
          </p:cNvPr>
          <p:cNvSpPr txBox="1"/>
          <p:nvPr/>
        </p:nvSpPr>
        <p:spPr>
          <a:xfrm>
            <a:off x="3753212" y="9162753"/>
            <a:ext cx="1984519"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4000" b="0" i="0" u="none" strike="noStrike" cap="none" spc="0" normalizeH="0" baseline="0">
                <a:ln>
                  <a:noFill/>
                </a:ln>
                <a:solidFill>
                  <a:schemeClr val="bg2">
                    <a:lumMod val="25000"/>
                  </a:schemeClr>
                </a:solidFill>
                <a:effectLst/>
                <a:uFillTx/>
                <a:latin typeface="Helvetica" pitchFamily="2" charset="0"/>
                <a:sym typeface="Canela Text Regular"/>
              </a:rPr>
              <a:t>Network</a:t>
            </a:r>
          </a:p>
        </p:txBody>
      </p:sp>
      <p:sp>
        <p:nvSpPr>
          <p:cNvPr id="50" name="TextBox 49">
            <a:extLst>
              <a:ext uri="{FF2B5EF4-FFF2-40B4-BE49-F238E27FC236}">
                <a16:creationId xmlns:a16="http://schemas.microsoft.com/office/drawing/2014/main" id="{18BD7F4D-00B5-81C8-C4BA-01677B34BA6F}"/>
              </a:ext>
            </a:extLst>
          </p:cNvPr>
          <p:cNvSpPr txBox="1"/>
          <p:nvPr/>
        </p:nvSpPr>
        <p:spPr>
          <a:xfrm>
            <a:off x="3611895" y="10488006"/>
            <a:ext cx="226985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4000" b="0" i="0" u="none" strike="noStrike" cap="none" spc="0" normalizeH="0" baseline="0">
                <a:ln>
                  <a:noFill/>
                </a:ln>
                <a:solidFill>
                  <a:schemeClr val="bg2">
                    <a:lumMod val="25000"/>
                  </a:schemeClr>
                </a:solidFill>
                <a:effectLst/>
                <a:uFillTx/>
                <a:latin typeface="Helvetica" pitchFamily="2" charset="0"/>
                <a:sym typeface="Canela Text Regular"/>
              </a:rPr>
              <a:t>Data Link</a:t>
            </a:r>
          </a:p>
        </p:txBody>
      </p:sp>
      <p:sp>
        <p:nvSpPr>
          <p:cNvPr id="51" name="TextBox 50">
            <a:extLst>
              <a:ext uri="{FF2B5EF4-FFF2-40B4-BE49-F238E27FC236}">
                <a16:creationId xmlns:a16="http://schemas.microsoft.com/office/drawing/2014/main" id="{C8845269-970F-819A-3566-8B838C163B6B}"/>
              </a:ext>
            </a:extLst>
          </p:cNvPr>
          <p:cNvSpPr txBox="1"/>
          <p:nvPr/>
        </p:nvSpPr>
        <p:spPr>
          <a:xfrm>
            <a:off x="3765123" y="11351448"/>
            <a:ext cx="2011769"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lang="en-BY" sz="4000">
                <a:solidFill>
                  <a:schemeClr val="bg2">
                    <a:lumMod val="25000"/>
                  </a:schemeClr>
                </a:solidFill>
                <a:latin typeface="Helvetica" pitchFamily="2" charset="0"/>
              </a:rPr>
              <a:t>Physical</a:t>
            </a:r>
            <a:endParaRPr kumimoji="0" lang="en-BY" sz="4000" b="0" i="0" u="none" strike="noStrike" cap="none" spc="0" normalizeH="0" baseline="0">
              <a:ln>
                <a:noFill/>
              </a:ln>
              <a:solidFill>
                <a:schemeClr val="bg2">
                  <a:lumMod val="25000"/>
                </a:schemeClr>
              </a:solidFill>
              <a:effectLst/>
              <a:uFillTx/>
              <a:latin typeface="Helvetica" pitchFamily="2" charset="0"/>
              <a:sym typeface="Canela Text Regular"/>
            </a:endParaRPr>
          </a:p>
        </p:txBody>
      </p:sp>
      <p:sp>
        <p:nvSpPr>
          <p:cNvPr id="52" name="TextBox 51">
            <a:extLst>
              <a:ext uri="{FF2B5EF4-FFF2-40B4-BE49-F238E27FC236}">
                <a16:creationId xmlns:a16="http://schemas.microsoft.com/office/drawing/2014/main" id="{6690851C-F352-9C80-346E-659D9C568D94}"/>
              </a:ext>
            </a:extLst>
          </p:cNvPr>
          <p:cNvSpPr txBox="1"/>
          <p:nvPr/>
        </p:nvSpPr>
        <p:spPr>
          <a:xfrm>
            <a:off x="18272223" y="4430550"/>
            <a:ext cx="26112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000" b="0" i="0" u="none" strike="noStrike" cap="none" spc="0" normalizeH="0" baseline="0">
                <a:ln>
                  <a:noFill/>
                </a:ln>
                <a:solidFill>
                  <a:schemeClr val="bg2">
                    <a:lumMod val="25000"/>
                  </a:schemeClr>
                </a:solidFill>
                <a:effectLst/>
                <a:uFillTx/>
                <a:latin typeface="Helvetica" pitchFamily="2" charset="0"/>
                <a:sym typeface="Canela Text Regular"/>
              </a:rPr>
              <a:t>Application</a:t>
            </a:r>
          </a:p>
        </p:txBody>
      </p:sp>
      <p:sp>
        <p:nvSpPr>
          <p:cNvPr id="53" name="TextBox 52">
            <a:extLst>
              <a:ext uri="{FF2B5EF4-FFF2-40B4-BE49-F238E27FC236}">
                <a16:creationId xmlns:a16="http://schemas.microsoft.com/office/drawing/2014/main" id="{D120F0D8-8892-8D1E-777E-DFA764F513BE}"/>
              </a:ext>
            </a:extLst>
          </p:cNvPr>
          <p:cNvSpPr txBox="1"/>
          <p:nvPr/>
        </p:nvSpPr>
        <p:spPr>
          <a:xfrm>
            <a:off x="18110659" y="7470104"/>
            <a:ext cx="2983189"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000" b="0" i="0" u="none" strike="noStrike" cap="none" spc="0" normalizeH="0" baseline="0">
                <a:ln>
                  <a:noFill/>
                </a:ln>
                <a:solidFill>
                  <a:schemeClr val="bg2">
                    <a:lumMod val="25000"/>
                  </a:schemeClr>
                </a:solidFill>
                <a:effectLst/>
                <a:uFillTx/>
                <a:latin typeface="Helvetica" pitchFamily="2" charset="0"/>
                <a:sym typeface="Canela Text Regular"/>
              </a:rPr>
              <a:t>Host-to-Host</a:t>
            </a:r>
          </a:p>
        </p:txBody>
      </p:sp>
      <p:sp>
        <p:nvSpPr>
          <p:cNvPr id="54" name="TextBox 53">
            <a:extLst>
              <a:ext uri="{FF2B5EF4-FFF2-40B4-BE49-F238E27FC236}">
                <a16:creationId xmlns:a16="http://schemas.microsoft.com/office/drawing/2014/main" id="{BCEAAF42-EB90-39A1-4D2B-BBBA1FDF06C9}"/>
              </a:ext>
            </a:extLst>
          </p:cNvPr>
          <p:cNvSpPr txBox="1"/>
          <p:nvPr/>
        </p:nvSpPr>
        <p:spPr>
          <a:xfrm>
            <a:off x="18680526" y="9162753"/>
            <a:ext cx="18434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lang="en-BY" sz="4000">
                <a:solidFill>
                  <a:schemeClr val="bg2">
                    <a:lumMod val="25000"/>
                  </a:schemeClr>
                </a:solidFill>
                <a:latin typeface="Helvetica" pitchFamily="2" charset="0"/>
              </a:rPr>
              <a:t>Internet</a:t>
            </a:r>
            <a:endParaRPr kumimoji="0" lang="en-BY" sz="4000" b="0" i="0" u="none" strike="noStrike" cap="none" spc="0" normalizeH="0" baseline="0">
              <a:ln>
                <a:noFill/>
              </a:ln>
              <a:solidFill>
                <a:schemeClr val="bg2">
                  <a:lumMod val="25000"/>
                </a:schemeClr>
              </a:solidFill>
              <a:effectLst/>
              <a:uFillTx/>
              <a:latin typeface="Helvetica" pitchFamily="2" charset="0"/>
              <a:sym typeface="Canela Text Regular"/>
            </a:endParaRPr>
          </a:p>
        </p:txBody>
      </p:sp>
      <p:sp>
        <p:nvSpPr>
          <p:cNvPr id="55" name="TextBox 54">
            <a:extLst>
              <a:ext uri="{FF2B5EF4-FFF2-40B4-BE49-F238E27FC236}">
                <a16:creationId xmlns:a16="http://schemas.microsoft.com/office/drawing/2014/main" id="{939D94E5-4A03-E6E2-D01E-1E634895B5B4}"/>
              </a:ext>
            </a:extLst>
          </p:cNvPr>
          <p:cNvSpPr txBox="1"/>
          <p:nvPr/>
        </p:nvSpPr>
        <p:spPr>
          <a:xfrm>
            <a:off x="18550696" y="10790514"/>
            <a:ext cx="2099934"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BY" sz="4000" b="0" i="0" u="none" strike="noStrike" cap="none" spc="0" normalizeH="0" baseline="0">
                <a:ln>
                  <a:noFill/>
                </a:ln>
                <a:solidFill>
                  <a:schemeClr val="bg2">
                    <a:lumMod val="25000"/>
                  </a:schemeClr>
                </a:solidFill>
                <a:effectLst/>
                <a:uFillTx/>
                <a:latin typeface="Helvetica" pitchFamily="2" charset="0"/>
                <a:sym typeface="Canela Text Regular"/>
              </a:rPr>
              <a:t>Network</a:t>
            </a:r>
          </a:p>
          <a:p>
            <a:pPr marL="0" marR="0" indent="0" algn="ctr" defTabSz="2438338" rtl="0" fontAlgn="auto" latinLnBrk="0" hangingPunct="0">
              <a:lnSpc>
                <a:spcPct val="100000"/>
              </a:lnSpc>
              <a:spcBef>
                <a:spcPts val="0"/>
              </a:spcBef>
              <a:spcAft>
                <a:spcPts val="0"/>
              </a:spcAft>
              <a:buClrTx/>
              <a:buSzTx/>
              <a:buFontTx/>
              <a:buNone/>
              <a:tabLst/>
            </a:pPr>
            <a:r>
              <a:rPr lang="en-BY" sz="4000">
                <a:solidFill>
                  <a:schemeClr val="bg2">
                    <a:lumMod val="25000"/>
                  </a:schemeClr>
                </a:solidFill>
                <a:latin typeface="Helvetica" pitchFamily="2" charset="0"/>
              </a:rPr>
              <a:t>Interface</a:t>
            </a:r>
            <a:endParaRPr kumimoji="0" lang="en-BY" sz="4000" b="0" i="0" u="none" strike="noStrike" cap="none" spc="0" normalizeH="0" baseline="0">
              <a:ln>
                <a:noFill/>
              </a:ln>
              <a:solidFill>
                <a:schemeClr val="bg2">
                  <a:lumMod val="25000"/>
                </a:schemeClr>
              </a:solidFill>
              <a:effectLst/>
              <a:uFillTx/>
              <a:latin typeface="Helvetica" pitchFamily="2" charset="0"/>
              <a:sym typeface="Canela Text Regular"/>
            </a:endParaRPr>
          </a:p>
        </p:txBody>
      </p:sp>
      <p:sp>
        <p:nvSpPr>
          <p:cNvPr id="56" name="TextBox 55">
            <a:extLst>
              <a:ext uri="{FF2B5EF4-FFF2-40B4-BE49-F238E27FC236}">
                <a16:creationId xmlns:a16="http://schemas.microsoft.com/office/drawing/2014/main" id="{D20F268F-C532-5F65-A0B5-BDE507C6B8F0}"/>
              </a:ext>
            </a:extLst>
          </p:cNvPr>
          <p:cNvSpPr txBox="1"/>
          <p:nvPr/>
        </p:nvSpPr>
        <p:spPr>
          <a:xfrm>
            <a:off x="3292639" y="1375799"/>
            <a:ext cx="2895023"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OSI model</a:t>
            </a:r>
          </a:p>
        </p:txBody>
      </p:sp>
      <p:sp>
        <p:nvSpPr>
          <p:cNvPr id="57" name="TextBox 56">
            <a:extLst>
              <a:ext uri="{FF2B5EF4-FFF2-40B4-BE49-F238E27FC236}">
                <a16:creationId xmlns:a16="http://schemas.microsoft.com/office/drawing/2014/main" id="{A0B7D320-E034-2DC3-3EA1-E865A717B4FF}"/>
              </a:ext>
            </a:extLst>
          </p:cNvPr>
          <p:cNvSpPr txBox="1"/>
          <p:nvPr/>
        </p:nvSpPr>
        <p:spPr>
          <a:xfrm>
            <a:off x="10559838" y="1388708"/>
            <a:ext cx="2705870"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Protocols</a:t>
            </a:r>
          </a:p>
        </p:txBody>
      </p:sp>
      <p:sp>
        <p:nvSpPr>
          <p:cNvPr id="58" name="TextBox 57">
            <a:extLst>
              <a:ext uri="{FF2B5EF4-FFF2-40B4-BE49-F238E27FC236}">
                <a16:creationId xmlns:a16="http://schemas.microsoft.com/office/drawing/2014/main" id="{BC3FDF60-055B-2F32-F51B-5883407BE1B6}"/>
              </a:ext>
            </a:extLst>
          </p:cNvPr>
          <p:cNvSpPr txBox="1"/>
          <p:nvPr/>
        </p:nvSpPr>
        <p:spPr>
          <a:xfrm>
            <a:off x="17637884" y="1356836"/>
            <a:ext cx="3741409"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4400" b="1" i="0" u="none" strike="noStrike" cap="none" spc="0" normalizeH="0" baseline="0">
                <a:ln>
                  <a:noFill/>
                </a:ln>
                <a:solidFill>
                  <a:schemeClr val="bg2">
                    <a:lumMod val="25000"/>
                  </a:schemeClr>
                </a:solidFill>
                <a:effectLst/>
                <a:uFillTx/>
                <a:latin typeface="Helvetica" pitchFamily="2" charset="0"/>
                <a:sym typeface="Canela Text Regular"/>
              </a:rPr>
              <a:t>TCP/IP model</a:t>
            </a:r>
          </a:p>
        </p:txBody>
      </p:sp>
      <p:sp>
        <p:nvSpPr>
          <p:cNvPr id="59" name="TextBox 58">
            <a:extLst>
              <a:ext uri="{FF2B5EF4-FFF2-40B4-BE49-F238E27FC236}">
                <a16:creationId xmlns:a16="http://schemas.microsoft.com/office/drawing/2014/main" id="{F21FC7D1-C9A4-A6CC-9695-4D5743BD8CFB}"/>
              </a:ext>
            </a:extLst>
          </p:cNvPr>
          <p:cNvSpPr txBox="1"/>
          <p:nvPr/>
        </p:nvSpPr>
        <p:spPr>
          <a:xfrm>
            <a:off x="6852036" y="3093171"/>
            <a:ext cx="780663" cy="7981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2800" i="0" u="none" strike="noStrike" cap="none" spc="0" normalizeH="0" baseline="0">
                <a:ln>
                  <a:noFill/>
                </a:ln>
                <a:solidFill>
                  <a:schemeClr val="tx1">
                    <a:lumMod val="75000"/>
                    <a:lumOff val="25000"/>
                  </a:schemeClr>
                </a:solidFill>
                <a:effectLst/>
                <a:uFillTx/>
                <a:latin typeface="Helvetica" pitchFamily="2" charset="0"/>
                <a:sym typeface="Canela Text Regular"/>
              </a:rPr>
              <a:t>FTP</a:t>
            </a:r>
          </a:p>
        </p:txBody>
      </p:sp>
      <p:sp>
        <p:nvSpPr>
          <p:cNvPr id="60" name="TextBox 59">
            <a:extLst>
              <a:ext uri="{FF2B5EF4-FFF2-40B4-BE49-F238E27FC236}">
                <a16:creationId xmlns:a16="http://schemas.microsoft.com/office/drawing/2014/main" id="{5AE375E0-923B-AD95-5667-DAB318592A23}"/>
              </a:ext>
            </a:extLst>
          </p:cNvPr>
          <p:cNvSpPr txBox="1"/>
          <p:nvPr/>
        </p:nvSpPr>
        <p:spPr>
          <a:xfrm>
            <a:off x="8374337" y="3085573"/>
            <a:ext cx="1099660" cy="7981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lang="en-BY" sz="2800">
                <a:solidFill>
                  <a:schemeClr val="tx1">
                    <a:lumMod val="75000"/>
                    <a:lumOff val="25000"/>
                  </a:schemeClr>
                </a:solidFill>
                <a:latin typeface="Helvetica" pitchFamily="2" charset="0"/>
              </a:rPr>
              <a:t>SMTP</a:t>
            </a:r>
            <a:endParaRPr kumimoji="0" lang="en-BY" sz="2800" i="0" u="none" strike="noStrike" cap="none" spc="0" normalizeH="0" baseline="0">
              <a:ln>
                <a:noFill/>
              </a:ln>
              <a:solidFill>
                <a:schemeClr val="tx1">
                  <a:lumMod val="75000"/>
                  <a:lumOff val="25000"/>
                </a:schemeClr>
              </a:solidFill>
              <a:effectLst/>
              <a:uFillTx/>
              <a:latin typeface="Helvetica" pitchFamily="2" charset="0"/>
              <a:sym typeface="Canela Text Regular"/>
            </a:endParaRPr>
          </a:p>
        </p:txBody>
      </p:sp>
      <p:sp>
        <p:nvSpPr>
          <p:cNvPr id="61" name="TextBox 60">
            <a:extLst>
              <a:ext uri="{FF2B5EF4-FFF2-40B4-BE49-F238E27FC236}">
                <a16:creationId xmlns:a16="http://schemas.microsoft.com/office/drawing/2014/main" id="{BE5ACB5E-2D45-3A1E-3CC0-60E2EF458EFF}"/>
              </a:ext>
            </a:extLst>
          </p:cNvPr>
          <p:cNvSpPr txBox="1"/>
          <p:nvPr/>
        </p:nvSpPr>
        <p:spPr>
          <a:xfrm>
            <a:off x="9998181" y="3059431"/>
            <a:ext cx="1059585" cy="7981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2800" i="0" u="none" strike="noStrike" cap="none" spc="0" normalizeH="0" baseline="0">
                <a:ln>
                  <a:noFill/>
                </a:ln>
                <a:solidFill>
                  <a:schemeClr val="tx1">
                    <a:lumMod val="75000"/>
                    <a:lumOff val="25000"/>
                  </a:schemeClr>
                </a:solidFill>
                <a:effectLst/>
                <a:uFillTx/>
                <a:latin typeface="Helvetica" pitchFamily="2" charset="0"/>
                <a:sym typeface="Canela Text Regular"/>
              </a:rPr>
              <a:t>POP3</a:t>
            </a:r>
          </a:p>
        </p:txBody>
      </p:sp>
      <p:sp>
        <p:nvSpPr>
          <p:cNvPr id="62" name="TextBox 61">
            <a:extLst>
              <a:ext uri="{FF2B5EF4-FFF2-40B4-BE49-F238E27FC236}">
                <a16:creationId xmlns:a16="http://schemas.microsoft.com/office/drawing/2014/main" id="{022DD0D4-0F87-451C-2819-D54E47F26173}"/>
              </a:ext>
            </a:extLst>
          </p:cNvPr>
          <p:cNvSpPr txBox="1"/>
          <p:nvPr/>
        </p:nvSpPr>
        <p:spPr>
          <a:xfrm>
            <a:off x="11581960" y="3054284"/>
            <a:ext cx="1102866" cy="7981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lang="en-BY" sz="2800">
                <a:solidFill>
                  <a:schemeClr val="tx1">
                    <a:lumMod val="75000"/>
                    <a:lumOff val="25000"/>
                  </a:schemeClr>
                </a:solidFill>
                <a:latin typeface="Helvetica" pitchFamily="2" charset="0"/>
              </a:rPr>
              <a:t>Telnet</a:t>
            </a:r>
            <a:endParaRPr kumimoji="0" lang="en-BY" sz="2800" i="0" u="none" strike="noStrike" cap="none" spc="0" normalizeH="0" baseline="0">
              <a:ln>
                <a:noFill/>
              </a:ln>
              <a:solidFill>
                <a:schemeClr val="tx1">
                  <a:lumMod val="75000"/>
                  <a:lumOff val="25000"/>
                </a:schemeClr>
              </a:solidFill>
              <a:effectLst/>
              <a:uFillTx/>
              <a:latin typeface="Helvetica" pitchFamily="2" charset="0"/>
              <a:sym typeface="Canela Text Regular"/>
            </a:endParaRPr>
          </a:p>
        </p:txBody>
      </p:sp>
      <p:sp>
        <p:nvSpPr>
          <p:cNvPr id="63" name="TextBox 62">
            <a:extLst>
              <a:ext uri="{FF2B5EF4-FFF2-40B4-BE49-F238E27FC236}">
                <a16:creationId xmlns:a16="http://schemas.microsoft.com/office/drawing/2014/main" id="{D1B3FA19-BB04-4637-5514-168D0B5DEDAB}"/>
              </a:ext>
            </a:extLst>
          </p:cNvPr>
          <p:cNvSpPr txBox="1"/>
          <p:nvPr/>
        </p:nvSpPr>
        <p:spPr>
          <a:xfrm>
            <a:off x="13255881" y="3054284"/>
            <a:ext cx="1139736" cy="7981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2800" i="0" u="none" strike="noStrike" cap="none" spc="0" normalizeH="0" baseline="0">
                <a:ln>
                  <a:noFill/>
                </a:ln>
                <a:solidFill>
                  <a:schemeClr val="tx1">
                    <a:lumMod val="75000"/>
                    <a:lumOff val="25000"/>
                  </a:schemeClr>
                </a:solidFill>
                <a:effectLst/>
                <a:uFillTx/>
                <a:latin typeface="Helvetica" pitchFamily="2" charset="0"/>
                <a:sym typeface="Canela Text Regular"/>
              </a:rPr>
              <a:t>SN</a:t>
            </a:r>
            <a:r>
              <a:rPr lang="en-BY" sz="2800">
                <a:solidFill>
                  <a:schemeClr val="tx1">
                    <a:lumMod val="75000"/>
                    <a:lumOff val="25000"/>
                  </a:schemeClr>
                </a:solidFill>
                <a:latin typeface="Helvetica" pitchFamily="2" charset="0"/>
              </a:rPr>
              <a:t>MP</a:t>
            </a:r>
            <a:endParaRPr kumimoji="0" lang="en-BY" sz="2800" i="0" u="none" strike="noStrike" cap="none" spc="0" normalizeH="0" baseline="0">
              <a:ln>
                <a:noFill/>
              </a:ln>
              <a:solidFill>
                <a:schemeClr val="tx1">
                  <a:lumMod val="75000"/>
                  <a:lumOff val="25000"/>
                </a:schemeClr>
              </a:solidFill>
              <a:effectLst/>
              <a:uFillTx/>
              <a:latin typeface="Helvetica" pitchFamily="2" charset="0"/>
              <a:sym typeface="Canela Text Regular"/>
            </a:endParaRPr>
          </a:p>
        </p:txBody>
      </p:sp>
      <p:sp>
        <p:nvSpPr>
          <p:cNvPr id="128" name="TextBox 127">
            <a:extLst>
              <a:ext uri="{FF2B5EF4-FFF2-40B4-BE49-F238E27FC236}">
                <a16:creationId xmlns:a16="http://schemas.microsoft.com/office/drawing/2014/main" id="{9E21C63D-1C08-92DB-F30E-9BF8444212B8}"/>
              </a:ext>
            </a:extLst>
          </p:cNvPr>
          <p:cNvSpPr txBox="1"/>
          <p:nvPr/>
        </p:nvSpPr>
        <p:spPr>
          <a:xfrm>
            <a:off x="14844478" y="3050198"/>
            <a:ext cx="1232709"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80000"/>
              </a:lnSpc>
              <a:spcBef>
                <a:spcPts val="0"/>
              </a:spcBef>
              <a:spcAft>
                <a:spcPts val="0"/>
              </a:spcAft>
              <a:buClrTx/>
              <a:buSzTx/>
              <a:buFontTx/>
              <a:buNone/>
              <a:tabLst/>
            </a:pPr>
            <a:r>
              <a:rPr kumimoji="0" lang="en-BY" sz="3200" i="0" u="none" strike="noStrike" cap="none" spc="0" normalizeH="0" baseline="0">
                <a:ln>
                  <a:noFill/>
                </a:ln>
                <a:solidFill>
                  <a:schemeClr val="tx1">
                    <a:lumMod val="75000"/>
                    <a:lumOff val="25000"/>
                  </a:schemeClr>
                </a:solidFill>
                <a:effectLst/>
                <a:uFillTx/>
                <a:latin typeface="Helvetica" pitchFamily="2" charset="0"/>
                <a:sym typeface="Canela Text Regular"/>
              </a:rPr>
              <a:t>MS</a:t>
            </a:r>
          </a:p>
          <a:p>
            <a:pPr marL="0" marR="0" indent="0" algn="ctr" defTabSz="2438338" rtl="0" fontAlgn="auto" latinLnBrk="0" hangingPunct="0">
              <a:lnSpc>
                <a:spcPct val="80000"/>
              </a:lnSpc>
              <a:spcBef>
                <a:spcPts val="0"/>
              </a:spcBef>
              <a:spcAft>
                <a:spcPts val="0"/>
              </a:spcAft>
              <a:buClrTx/>
              <a:buSzTx/>
              <a:buFontTx/>
              <a:buNone/>
              <a:tabLst/>
            </a:pPr>
            <a:r>
              <a:rPr lang="en-BY" sz="2400">
                <a:solidFill>
                  <a:schemeClr val="tx1">
                    <a:lumMod val="75000"/>
                    <a:lumOff val="25000"/>
                  </a:schemeClr>
                </a:solidFill>
                <a:latin typeface="Helvetica" pitchFamily="2" charset="0"/>
              </a:rPr>
              <a:t>Network</a:t>
            </a:r>
          </a:p>
          <a:p>
            <a:pPr marL="0" marR="0" indent="0" algn="ctr" defTabSz="2438338" rtl="0" fontAlgn="auto" latinLnBrk="0" hangingPunct="0">
              <a:lnSpc>
                <a:spcPct val="80000"/>
              </a:lnSpc>
              <a:spcBef>
                <a:spcPts val="0"/>
              </a:spcBef>
              <a:spcAft>
                <a:spcPts val="0"/>
              </a:spcAft>
              <a:buClrTx/>
              <a:buSzTx/>
              <a:buFontTx/>
              <a:buNone/>
              <a:tabLst/>
            </a:pPr>
            <a:r>
              <a:rPr kumimoji="0" lang="en-BY" sz="2400" i="0" u="none" strike="noStrike" cap="none" spc="0" normalizeH="0" baseline="0">
                <a:ln>
                  <a:noFill/>
                </a:ln>
                <a:solidFill>
                  <a:schemeClr val="tx1">
                    <a:lumMod val="75000"/>
                    <a:lumOff val="25000"/>
                  </a:schemeClr>
                </a:solidFill>
                <a:effectLst/>
                <a:uFillTx/>
                <a:latin typeface="Helvetica" pitchFamily="2" charset="0"/>
                <a:sym typeface="Canela Text Regular"/>
              </a:rPr>
              <a:t>Client</a:t>
            </a:r>
          </a:p>
        </p:txBody>
      </p:sp>
      <p:sp>
        <p:nvSpPr>
          <p:cNvPr id="129" name="TextBox 128">
            <a:extLst>
              <a:ext uri="{FF2B5EF4-FFF2-40B4-BE49-F238E27FC236}">
                <a16:creationId xmlns:a16="http://schemas.microsoft.com/office/drawing/2014/main" id="{86E57833-8B16-14CB-1128-6776B440F9CD}"/>
              </a:ext>
            </a:extLst>
          </p:cNvPr>
          <p:cNvSpPr txBox="1"/>
          <p:nvPr/>
        </p:nvSpPr>
        <p:spPr>
          <a:xfrm>
            <a:off x="16512071" y="3169018"/>
            <a:ext cx="1231106"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80000"/>
              </a:lnSpc>
              <a:spcBef>
                <a:spcPts val="0"/>
              </a:spcBef>
              <a:spcAft>
                <a:spcPts val="0"/>
              </a:spcAft>
              <a:buClrTx/>
              <a:buSzTx/>
              <a:buFontTx/>
              <a:buNone/>
              <a:tabLst/>
            </a:pPr>
            <a:r>
              <a:rPr kumimoji="0" lang="en-BY" sz="1800" i="0" u="none" strike="noStrike" cap="none" spc="0" normalizeH="0" baseline="0">
                <a:ln>
                  <a:noFill/>
                </a:ln>
                <a:solidFill>
                  <a:schemeClr val="tx1">
                    <a:lumMod val="75000"/>
                    <a:lumOff val="25000"/>
                  </a:schemeClr>
                </a:solidFill>
                <a:effectLst/>
                <a:uFillTx/>
                <a:latin typeface="Helvetica" pitchFamily="2" charset="0"/>
                <a:sym typeface="Canela Text Regular"/>
              </a:rPr>
              <a:t>Other</a:t>
            </a:r>
            <a:endParaRPr kumimoji="0" lang="en-BY" sz="2400" i="0" u="none" strike="noStrike" cap="none" spc="0" normalizeH="0" baseline="0">
              <a:ln>
                <a:noFill/>
              </a:ln>
              <a:solidFill>
                <a:schemeClr val="tx1">
                  <a:lumMod val="75000"/>
                  <a:lumOff val="25000"/>
                </a:schemeClr>
              </a:solidFill>
              <a:effectLst/>
              <a:uFillTx/>
              <a:latin typeface="Helvetica" pitchFamily="2" charset="0"/>
              <a:sym typeface="Canela Text Regular"/>
            </a:endParaRPr>
          </a:p>
          <a:p>
            <a:pPr marL="0" marR="0" indent="0" algn="ctr" defTabSz="2438338" rtl="0" fontAlgn="auto" latinLnBrk="0" hangingPunct="0">
              <a:lnSpc>
                <a:spcPct val="80000"/>
              </a:lnSpc>
              <a:spcBef>
                <a:spcPts val="0"/>
              </a:spcBef>
              <a:spcAft>
                <a:spcPts val="0"/>
              </a:spcAft>
              <a:buClrTx/>
              <a:buSzTx/>
              <a:buFontTx/>
              <a:buNone/>
              <a:tabLst/>
            </a:pPr>
            <a:r>
              <a:rPr lang="en-BY" sz="1800">
                <a:solidFill>
                  <a:schemeClr val="tx1">
                    <a:lumMod val="75000"/>
                    <a:lumOff val="25000"/>
                  </a:schemeClr>
                </a:solidFill>
                <a:latin typeface="Helvetica" pitchFamily="2" charset="0"/>
              </a:rPr>
              <a:t>NetBIOS</a:t>
            </a:r>
            <a:endParaRPr lang="en-BY" sz="2400">
              <a:solidFill>
                <a:schemeClr val="tx1">
                  <a:lumMod val="75000"/>
                  <a:lumOff val="25000"/>
                </a:schemeClr>
              </a:solidFill>
              <a:latin typeface="Helvetica" pitchFamily="2" charset="0"/>
            </a:endParaRPr>
          </a:p>
          <a:p>
            <a:pPr marL="0" marR="0" indent="0" algn="ctr" defTabSz="2438338" rtl="0" fontAlgn="auto" latinLnBrk="0" hangingPunct="0">
              <a:lnSpc>
                <a:spcPct val="80000"/>
              </a:lnSpc>
              <a:spcBef>
                <a:spcPts val="0"/>
              </a:spcBef>
              <a:spcAft>
                <a:spcPts val="0"/>
              </a:spcAft>
              <a:buClrTx/>
              <a:buSzTx/>
              <a:buFontTx/>
              <a:buNone/>
              <a:tabLst/>
            </a:pPr>
            <a:r>
              <a:rPr kumimoji="0" lang="en-BY" sz="1800" i="0" u="none" strike="noStrike" cap="none" spc="0" normalizeH="0" baseline="0">
                <a:ln>
                  <a:noFill/>
                </a:ln>
                <a:solidFill>
                  <a:schemeClr val="tx1">
                    <a:lumMod val="75000"/>
                    <a:lumOff val="25000"/>
                  </a:schemeClr>
                </a:solidFill>
                <a:effectLst/>
                <a:uFillTx/>
                <a:latin typeface="Helvetica" pitchFamily="2" charset="0"/>
                <a:sym typeface="Canela Text Regular"/>
              </a:rPr>
              <a:t>Application</a:t>
            </a:r>
          </a:p>
        </p:txBody>
      </p:sp>
      <p:sp>
        <p:nvSpPr>
          <p:cNvPr id="130" name="TextBox 129">
            <a:extLst>
              <a:ext uri="{FF2B5EF4-FFF2-40B4-BE49-F238E27FC236}">
                <a16:creationId xmlns:a16="http://schemas.microsoft.com/office/drawing/2014/main" id="{6C3DB91E-0891-5E53-AE2B-EDBD72FD6AC6}"/>
              </a:ext>
            </a:extLst>
          </p:cNvPr>
          <p:cNvSpPr txBox="1"/>
          <p:nvPr/>
        </p:nvSpPr>
        <p:spPr>
          <a:xfrm>
            <a:off x="8617631" y="4612173"/>
            <a:ext cx="974626" cy="908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3600" i="0" u="none" strike="noStrike" cap="none" spc="0" normalizeH="0" baseline="0">
                <a:ln>
                  <a:noFill/>
                </a:ln>
                <a:solidFill>
                  <a:schemeClr val="tx1">
                    <a:lumMod val="75000"/>
                    <a:lumOff val="25000"/>
                  </a:schemeClr>
                </a:solidFill>
                <a:effectLst/>
                <a:uFillTx/>
                <a:latin typeface="Helvetica" pitchFamily="2" charset="0"/>
                <a:sym typeface="Canela Text Regular"/>
              </a:rPr>
              <a:t>SSL</a:t>
            </a:r>
          </a:p>
        </p:txBody>
      </p:sp>
      <p:sp>
        <p:nvSpPr>
          <p:cNvPr id="131" name="TextBox 130">
            <a:extLst>
              <a:ext uri="{FF2B5EF4-FFF2-40B4-BE49-F238E27FC236}">
                <a16:creationId xmlns:a16="http://schemas.microsoft.com/office/drawing/2014/main" id="{8A27DF6D-61DB-50FD-2219-4DF7F3F951C5}"/>
              </a:ext>
            </a:extLst>
          </p:cNvPr>
          <p:cNvSpPr txBox="1"/>
          <p:nvPr/>
        </p:nvSpPr>
        <p:spPr>
          <a:xfrm>
            <a:off x="14473517" y="4611252"/>
            <a:ext cx="1308050" cy="908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3600" i="0" u="none" strike="noStrike" cap="none" spc="0" normalizeH="0" baseline="0">
                <a:ln>
                  <a:noFill/>
                </a:ln>
                <a:solidFill>
                  <a:schemeClr val="tx1">
                    <a:lumMod val="75000"/>
                    <a:lumOff val="25000"/>
                  </a:schemeClr>
                </a:solidFill>
                <a:effectLst/>
                <a:uFillTx/>
                <a:latin typeface="Helvetica" pitchFamily="2" charset="0"/>
                <a:sym typeface="Canela Text Regular"/>
              </a:rPr>
              <a:t>ASCII</a:t>
            </a:r>
          </a:p>
        </p:txBody>
      </p:sp>
      <p:sp>
        <p:nvSpPr>
          <p:cNvPr id="132" name="TextBox 131">
            <a:extLst>
              <a:ext uri="{FF2B5EF4-FFF2-40B4-BE49-F238E27FC236}">
                <a16:creationId xmlns:a16="http://schemas.microsoft.com/office/drawing/2014/main" id="{35F651A4-27E7-418B-114D-E59F5D0CD295}"/>
              </a:ext>
            </a:extLst>
          </p:cNvPr>
          <p:cNvSpPr txBox="1"/>
          <p:nvPr/>
        </p:nvSpPr>
        <p:spPr>
          <a:xfrm>
            <a:off x="9036926" y="6025806"/>
            <a:ext cx="1744068" cy="908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3600" i="0" u="none" strike="noStrike" cap="none" spc="0" normalizeH="0" baseline="0">
                <a:ln>
                  <a:noFill/>
                </a:ln>
                <a:solidFill>
                  <a:schemeClr val="tx1">
                    <a:lumMod val="75000"/>
                    <a:lumOff val="25000"/>
                  </a:schemeClr>
                </a:solidFill>
                <a:effectLst/>
                <a:uFillTx/>
                <a:latin typeface="Helvetica" pitchFamily="2" charset="0"/>
                <a:sym typeface="Canela Text Regular"/>
              </a:rPr>
              <a:t>Sockets</a:t>
            </a:r>
          </a:p>
        </p:txBody>
      </p:sp>
      <p:sp>
        <p:nvSpPr>
          <p:cNvPr id="133" name="TextBox 132">
            <a:extLst>
              <a:ext uri="{FF2B5EF4-FFF2-40B4-BE49-F238E27FC236}">
                <a16:creationId xmlns:a16="http://schemas.microsoft.com/office/drawing/2014/main" id="{9EFE394B-D33F-472A-0E0F-87A59F3D0912}"/>
              </a:ext>
            </a:extLst>
          </p:cNvPr>
          <p:cNvSpPr txBox="1"/>
          <p:nvPr/>
        </p:nvSpPr>
        <p:spPr>
          <a:xfrm>
            <a:off x="14988768" y="5978847"/>
            <a:ext cx="1923605" cy="908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3600" i="0" u="none" strike="noStrike" cap="none" spc="0" normalizeH="0" baseline="0">
                <a:ln>
                  <a:noFill/>
                </a:ln>
                <a:solidFill>
                  <a:schemeClr val="tx1">
                    <a:lumMod val="75000"/>
                    <a:lumOff val="25000"/>
                  </a:schemeClr>
                </a:solidFill>
                <a:effectLst/>
                <a:uFillTx/>
                <a:latin typeface="Helvetica" pitchFamily="2" charset="0"/>
                <a:sym typeface="Canela Text Regular"/>
              </a:rPr>
              <a:t>NetBIOS</a:t>
            </a:r>
          </a:p>
        </p:txBody>
      </p:sp>
      <p:sp>
        <p:nvSpPr>
          <p:cNvPr id="134" name="TextBox 133">
            <a:extLst>
              <a:ext uri="{FF2B5EF4-FFF2-40B4-BE49-F238E27FC236}">
                <a16:creationId xmlns:a16="http://schemas.microsoft.com/office/drawing/2014/main" id="{6DAF14F4-6E0D-DCE7-0056-5BAE0228BCA0}"/>
              </a:ext>
            </a:extLst>
          </p:cNvPr>
          <p:cNvSpPr txBox="1"/>
          <p:nvPr/>
        </p:nvSpPr>
        <p:spPr>
          <a:xfrm>
            <a:off x="8566335" y="7617631"/>
            <a:ext cx="1077218" cy="908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3600" i="0" u="none" strike="noStrike" cap="none" spc="0" normalizeH="0" baseline="0">
                <a:ln>
                  <a:noFill/>
                </a:ln>
                <a:solidFill>
                  <a:schemeClr val="tx1">
                    <a:lumMod val="75000"/>
                    <a:lumOff val="25000"/>
                  </a:schemeClr>
                </a:solidFill>
                <a:effectLst/>
                <a:uFillTx/>
                <a:latin typeface="Helvetica" pitchFamily="2" charset="0"/>
                <a:sym typeface="Canela Text Regular"/>
              </a:rPr>
              <a:t>UDP</a:t>
            </a:r>
          </a:p>
        </p:txBody>
      </p:sp>
      <p:sp>
        <p:nvSpPr>
          <p:cNvPr id="135" name="TextBox 134">
            <a:extLst>
              <a:ext uri="{FF2B5EF4-FFF2-40B4-BE49-F238E27FC236}">
                <a16:creationId xmlns:a16="http://schemas.microsoft.com/office/drawing/2014/main" id="{9CE90870-1556-90CE-19AF-9C1FEF0F079B}"/>
              </a:ext>
            </a:extLst>
          </p:cNvPr>
          <p:cNvSpPr txBox="1"/>
          <p:nvPr/>
        </p:nvSpPr>
        <p:spPr>
          <a:xfrm>
            <a:off x="14588533" y="7550458"/>
            <a:ext cx="1025922" cy="908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3600" i="0" u="none" strike="noStrike" cap="none" spc="0" normalizeH="0" baseline="0">
                <a:ln>
                  <a:noFill/>
                </a:ln>
                <a:solidFill>
                  <a:schemeClr val="tx1">
                    <a:lumMod val="75000"/>
                    <a:lumOff val="25000"/>
                  </a:schemeClr>
                </a:solidFill>
                <a:effectLst/>
                <a:uFillTx/>
                <a:latin typeface="Helvetica" pitchFamily="2" charset="0"/>
                <a:sym typeface="Canela Text Regular"/>
              </a:rPr>
              <a:t>TCP</a:t>
            </a:r>
          </a:p>
        </p:txBody>
      </p:sp>
      <p:sp>
        <p:nvSpPr>
          <p:cNvPr id="136" name="TextBox 135">
            <a:extLst>
              <a:ext uri="{FF2B5EF4-FFF2-40B4-BE49-F238E27FC236}">
                <a16:creationId xmlns:a16="http://schemas.microsoft.com/office/drawing/2014/main" id="{47A5C6A4-20B5-C7B4-3D4E-80A041B304BB}"/>
              </a:ext>
            </a:extLst>
          </p:cNvPr>
          <p:cNvSpPr txBox="1"/>
          <p:nvPr/>
        </p:nvSpPr>
        <p:spPr>
          <a:xfrm>
            <a:off x="11620432" y="9242358"/>
            <a:ext cx="1025922" cy="908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3600" i="0" u="none" strike="noStrike" cap="none" spc="0" normalizeH="0" baseline="0">
                <a:ln>
                  <a:noFill/>
                </a:ln>
                <a:solidFill>
                  <a:schemeClr val="tx1">
                    <a:lumMod val="75000"/>
                    <a:lumOff val="25000"/>
                  </a:schemeClr>
                </a:solidFill>
                <a:effectLst/>
                <a:uFillTx/>
                <a:latin typeface="Helvetica" pitchFamily="2" charset="0"/>
                <a:sym typeface="Canela Text Regular"/>
              </a:rPr>
              <a:t>IP</a:t>
            </a:r>
          </a:p>
        </p:txBody>
      </p:sp>
      <p:sp>
        <p:nvSpPr>
          <p:cNvPr id="137" name="Rectangle 136">
            <a:extLst>
              <a:ext uri="{FF2B5EF4-FFF2-40B4-BE49-F238E27FC236}">
                <a16:creationId xmlns:a16="http://schemas.microsoft.com/office/drawing/2014/main" id="{44ACA26F-F360-F38B-24BD-22A341029E22}"/>
              </a:ext>
            </a:extLst>
          </p:cNvPr>
          <p:cNvSpPr>
            <a:spLocks/>
          </p:cNvSpPr>
          <p:nvPr/>
        </p:nvSpPr>
        <p:spPr>
          <a:xfrm>
            <a:off x="6983881" y="9429535"/>
            <a:ext cx="1886154" cy="660418"/>
          </a:xfrm>
          <a:prstGeom prst="rect">
            <a:avLst/>
          </a:prstGeom>
          <a:solidFill>
            <a:srgbClr val="C8E13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8" name="Rectangle 137">
            <a:extLst>
              <a:ext uri="{FF2B5EF4-FFF2-40B4-BE49-F238E27FC236}">
                <a16:creationId xmlns:a16="http://schemas.microsoft.com/office/drawing/2014/main" id="{8AAE92ED-2B17-9904-F738-C1529C5E2ECE}"/>
              </a:ext>
            </a:extLst>
          </p:cNvPr>
          <p:cNvSpPr>
            <a:spLocks/>
          </p:cNvSpPr>
          <p:nvPr/>
        </p:nvSpPr>
        <p:spPr>
          <a:xfrm>
            <a:off x="9118821" y="9415485"/>
            <a:ext cx="1886154" cy="660418"/>
          </a:xfrm>
          <a:prstGeom prst="rect">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9" name="TextBox 138">
            <a:extLst>
              <a:ext uri="{FF2B5EF4-FFF2-40B4-BE49-F238E27FC236}">
                <a16:creationId xmlns:a16="http://schemas.microsoft.com/office/drawing/2014/main" id="{51D120B6-63B4-4F24-B0B6-AD3DD29473BB}"/>
              </a:ext>
            </a:extLst>
          </p:cNvPr>
          <p:cNvSpPr txBox="1"/>
          <p:nvPr/>
        </p:nvSpPr>
        <p:spPr>
          <a:xfrm>
            <a:off x="7038459" y="9209842"/>
            <a:ext cx="1885708" cy="908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3600" i="0" u="none" strike="noStrike" cap="none" spc="0" normalizeH="0" baseline="0">
                <a:ln>
                  <a:noFill/>
                </a:ln>
                <a:solidFill>
                  <a:srgbClr val="FF2439"/>
                </a:solidFill>
                <a:effectLst/>
                <a:uFillTx/>
                <a:latin typeface="Helvetica" pitchFamily="2" charset="0"/>
                <a:sym typeface="Canela Text Regular"/>
              </a:rPr>
              <a:t>ICMP</a:t>
            </a:r>
          </a:p>
        </p:txBody>
      </p:sp>
      <p:sp>
        <p:nvSpPr>
          <p:cNvPr id="140" name="TextBox 139">
            <a:extLst>
              <a:ext uri="{FF2B5EF4-FFF2-40B4-BE49-F238E27FC236}">
                <a16:creationId xmlns:a16="http://schemas.microsoft.com/office/drawing/2014/main" id="{8CD2150E-8344-C171-2936-E657C0F370E2}"/>
              </a:ext>
            </a:extLst>
          </p:cNvPr>
          <p:cNvSpPr txBox="1"/>
          <p:nvPr/>
        </p:nvSpPr>
        <p:spPr>
          <a:xfrm>
            <a:off x="9107124" y="9197906"/>
            <a:ext cx="1928408" cy="908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3600" i="0" u="none" strike="noStrike" cap="none" spc="0" normalizeH="0" baseline="0">
                <a:ln>
                  <a:noFill/>
                </a:ln>
                <a:solidFill>
                  <a:schemeClr val="tx1"/>
                </a:solidFill>
                <a:effectLst/>
                <a:uFillTx/>
                <a:latin typeface="Helvetica" pitchFamily="2" charset="0"/>
                <a:sym typeface="Canela Text Regular"/>
              </a:rPr>
              <a:t>IGMP</a:t>
            </a:r>
          </a:p>
        </p:txBody>
      </p:sp>
      <p:sp>
        <p:nvSpPr>
          <p:cNvPr id="141" name="TextBox 140">
            <a:extLst>
              <a:ext uri="{FF2B5EF4-FFF2-40B4-BE49-F238E27FC236}">
                <a16:creationId xmlns:a16="http://schemas.microsoft.com/office/drawing/2014/main" id="{FCB2E1F9-31D2-63D7-11C1-5A381671CA7F}"/>
              </a:ext>
            </a:extLst>
          </p:cNvPr>
          <p:cNvSpPr txBox="1"/>
          <p:nvPr/>
        </p:nvSpPr>
        <p:spPr>
          <a:xfrm>
            <a:off x="10919893" y="10945541"/>
            <a:ext cx="2462870" cy="908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2400"/>
              </a:spcBef>
              <a:spcAft>
                <a:spcPts val="0"/>
              </a:spcAft>
              <a:buClrTx/>
              <a:buSzTx/>
              <a:buFontTx/>
              <a:buNone/>
              <a:tabLst/>
            </a:pPr>
            <a:r>
              <a:rPr kumimoji="0" lang="en-BY" sz="3600" i="0" u="none" strike="noStrike" cap="none" spc="0" normalizeH="0" baseline="0">
                <a:ln>
                  <a:noFill/>
                </a:ln>
                <a:solidFill>
                  <a:schemeClr val="tx1">
                    <a:lumMod val="75000"/>
                    <a:lumOff val="25000"/>
                  </a:schemeClr>
                </a:solidFill>
                <a:effectLst/>
                <a:uFillTx/>
                <a:latin typeface="Helvetica" pitchFamily="2" charset="0"/>
                <a:sym typeface="Canela Text Regular"/>
              </a:rPr>
              <a:t>Physical</a:t>
            </a:r>
          </a:p>
        </p:txBody>
      </p:sp>
      <p:sp>
        <p:nvSpPr>
          <p:cNvPr id="2" name="TextBox 1">
            <a:extLst>
              <a:ext uri="{FF2B5EF4-FFF2-40B4-BE49-F238E27FC236}">
                <a16:creationId xmlns:a16="http://schemas.microsoft.com/office/drawing/2014/main" id="{9878FE26-8EF8-1326-B030-B48FAFD1B70D}"/>
              </a:ext>
            </a:extLst>
          </p:cNvPr>
          <p:cNvSpPr txBox="1"/>
          <p:nvPr/>
        </p:nvSpPr>
        <p:spPr>
          <a:xfrm>
            <a:off x="145212" y="-150460"/>
            <a:ext cx="3396764"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0" i="0" u="none" strike="noStrike" cap="none" spc="0" normalizeH="0" baseline="0">
                <a:ln>
                  <a:noFill/>
                </a:ln>
                <a:solidFill>
                  <a:schemeClr val="tx2">
                    <a:lumMod val="20000"/>
                    <a:lumOff val="80000"/>
                  </a:schemeClr>
                </a:solidFill>
                <a:effectLst/>
                <a:uFillTx/>
                <a:latin typeface="Helvetica" pitchFamily="2" charset="0"/>
                <a:sym typeface="Canela Text Regular"/>
              </a:rPr>
              <a:t>Karki Gaurav</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76E1C0F-875E-CA06-F395-B72EC2088BBE}"/>
              </a:ext>
            </a:extLst>
          </p:cNvPr>
          <p:cNvSpPr/>
          <p:nvPr/>
        </p:nvSpPr>
        <p:spPr>
          <a:xfrm>
            <a:off x="9365901" y="3482235"/>
            <a:ext cx="3943699" cy="772906"/>
          </a:xfrm>
          <a:prstGeom prst="rect">
            <a:avLst/>
          </a:prstGeom>
          <a:solidFill>
            <a:srgbClr val="FC8FC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2" name="Rectangle 11">
            <a:extLst>
              <a:ext uri="{FF2B5EF4-FFF2-40B4-BE49-F238E27FC236}">
                <a16:creationId xmlns:a16="http://schemas.microsoft.com/office/drawing/2014/main" id="{FD2382E5-3BC6-0184-8354-997FF9E4E0A6}"/>
              </a:ext>
            </a:extLst>
          </p:cNvPr>
          <p:cNvSpPr/>
          <p:nvPr/>
        </p:nvSpPr>
        <p:spPr>
          <a:xfrm>
            <a:off x="6620437" y="7901182"/>
            <a:ext cx="2117164" cy="772906"/>
          </a:xfrm>
          <a:prstGeom prst="rect">
            <a:avLst/>
          </a:prstGeom>
          <a:solidFill>
            <a:srgbClr val="C8E13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5" name="Rectangle 14">
            <a:extLst>
              <a:ext uri="{FF2B5EF4-FFF2-40B4-BE49-F238E27FC236}">
                <a16:creationId xmlns:a16="http://schemas.microsoft.com/office/drawing/2014/main" id="{FD26658F-E0B2-1D4D-DBEE-990E253EEF50}"/>
              </a:ext>
            </a:extLst>
          </p:cNvPr>
          <p:cNvSpPr/>
          <p:nvPr/>
        </p:nvSpPr>
        <p:spPr>
          <a:xfrm>
            <a:off x="14986000" y="9012701"/>
            <a:ext cx="4511850" cy="772906"/>
          </a:xfrm>
          <a:prstGeom prst="rect">
            <a:avLst/>
          </a:prstGeom>
          <a:solidFill>
            <a:srgbClr val="DDBFF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 name="Rectangle 9">
            <a:extLst>
              <a:ext uri="{FF2B5EF4-FFF2-40B4-BE49-F238E27FC236}">
                <a16:creationId xmlns:a16="http://schemas.microsoft.com/office/drawing/2014/main" id="{D4101991-16BF-0A6C-79E2-F4DB506B7F04}"/>
              </a:ext>
            </a:extLst>
          </p:cNvPr>
          <p:cNvSpPr/>
          <p:nvPr/>
        </p:nvSpPr>
        <p:spPr>
          <a:xfrm>
            <a:off x="10686620" y="6841660"/>
            <a:ext cx="1302259" cy="866035"/>
          </a:xfrm>
          <a:prstGeom prst="rect">
            <a:avLst/>
          </a:prstGeom>
          <a:solidFill>
            <a:srgbClr val="7FDBF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3" name="Rectangle 12">
            <a:extLst>
              <a:ext uri="{FF2B5EF4-FFF2-40B4-BE49-F238E27FC236}">
                <a16:creationId xmlns:a16="http://schemas.microsoft.com/office/drawing/2014/main" id="{258ADBD4-95A4-ADA4-0DF8-C2864AD5656C}"/>
              </a:ext>
            </a:extLst>
          </p:cNvPr>
          <p:cNvSpPr/>
          <p:nvPr/>
        </p:nvSpPr>
        <p:spPr>
          <a:xfrm>
            <a:off x="14649101" y="4255141"/>
            <a:ext cx="2775299" cy="772906"/>
          </a:xfrm>
          <a:prstGeom prst="rect">
            <a:avLst/>
          </a:prstGeom>
          <a:solidFill>
            <a:srgbClr val="FC8FC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4" name="Rectangle 13">
            <a:extLst>
              <a:ext uri="{FF2B5EF4-FFF2-40B4-BE49-F238E27FC236}">
                <a16:creationId xmlns:a16="http://schemas.microsoft.com/office/drawing/2014/main" id="{DD116841-723A-2F56-BBBB-AA7541AE1446}"/>
              </a:ext>
            </a:extLst>
          </p:cNvPr>
          <p:cNvSpPr/>
          <p:nvPr/>
        </p:nvSpPr>
        <p:spPr>
          <a:xfrm>
            <a:off x="6368701" y="5028047"/>
            <a:ext cx="3943699" cy="772906"/>
          </a:xfrm>
          <a:prstGeom prst="rect">
            <a:avLst/>
          </a:prstGeom>
          <a:solidFill>
            <a:srgbClr val="FC8FC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20" name="When some- thing unexpected occurs during packet    processing at a router, the event is reported to the sender by the ICMP (Internet Control Message Protocol). ICMP is also used to test the Internet. About a dozen types of ICMP messages are defined. Eac">
            <a:extLst>
              <a:ext uri="{FF2B5EF4-FFF2-40B4-BE49-F238E27FC236}">
                <a16:creationId xmlns:a16="http://schemas.microsoft.com/office/drawing/2014/main" id="{D9F92CD1-E624-F772-4A47-D6A2C3F74AF7}"/>
              </a:ext>
            </a:extLst>
          </p:cNvPr>
          <p:cNvSpPr txBox="1">
            <a:spLocks/>
          </p:cNvSpPr>
          <p:nvPr/>
        </p:nvSpPr>
        <p:spPr>
          <a:xfrm>
            <a:off x="3235150" y="3482235"/>
            <a:ext cx="17913700" cy="7584886"/>
          </a:xfrm>
          <a:prstGeom prst="rect">
            <a:avLst/>
          </a:prstGeom>
          <a:ln w="9525">
            <a:round/>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85000" lnSpcReduction="10000"/>
          </a:bodyPr>
          <a:lstStyle>
            <a:lvl1pPr marL="0" marR="0" indent="0" algn="ctr" defTabSz="825500" rtl="0" latinLnBrk="0">
              <a:lnSpc>
                <a:spcPct val="100000"/>
              </a:lnSpc>
              <a:spcBef>
                <a:spcPts val="2400"/>
              </a:spcBef>
              <a:spcAft>
                <a:spcPts val="0"/>
              </a:spcAft>
              <a:buClrTx/>
              <a:buSzTx/>
              <a:buFontTx/>
              <a:buNone/>
              <a:tabLst/>
              <a:defRPr sz="6400" b="0" i="0" u="none" strike="noStrike" cap="none" spc="-128" baseline="0">
                <a:solidFill>
                  <a:srgbClr val="000000"/>
                </a:solidFill>
                <a:uFillTx/>
                <a:latin typeface="Canela Deck Regular"/>
                <a:ea typeface="Canela Deck Regular"/>
                <a:cs typeface="Canela Deck Regular"/>
                <a:sym typeface="Canela Deck Regular"/>
              </a:defRPr>
            </a:lvl1pPr>
            <a:lvl2pPr marL="0" marR="0" indent="457200" algn="l" defTabSz="825500" rtl="0" latinLnBrk="0">
              <a:lnSpc>
                <a:spcPct val="100000"/>
              </a:lnSpc>
              <a:spcBef>
                <a:spcPts val="2400"/>
              </a:spcBef>
              <a:spcAft>
                <a:spcPts val="0"/>
              </a:spcAft>
              <a:buClrTx/>
              <a:buSzTx/>
              <a:buFontTx/>
              <a:buNone/>
              <a:tabLst/>
              <a:defRPr sz="6800" b="0" i="0" u="none" strike="noStrike" cap="none" spc="-136" baseline="0">
                <a:solidFill>
                  <a:srgbClr val="000000"/>
                </a:solidFill>
                <a:uFillTx/>
                <a:latin typeface="Canela Deck Regular"/>
                <a:ea typeface="Canela Deck Regular"/>
                <a:cs typeface="Canela Deck Regular"/>
                <a:sym typeface="Canela Deck Regular"/>
              </a:defRPr>
            </a:lvl2pPr>
            <a:lvl3pPr marL="0" marR="0" indent="914400" algn="l" defTabSz="825500" rtl="0" latinLnBrk="0">
              <a:lnSpc>
                <a:spcPct val="100000"/>
              </a:lnSpc>
              <a:spcBef>
                <a:spcPts val="2400"/>
              </a:spcBef>
              <a:spcAft>
                <a:spcPts val="0"/>
              </a:spcAft>
              <a:buClrTx/>
              <a:buSzTx/>
              <a:buFontTx/>
              <a:buNone/>
              <a:tabLst/>
              <a:defRPr sz="6800" b="0" i="0" u="none" strike="noStrike" cap="none" spc="-136" baseline="0">
                <a:solidFill>
                  <a:srgbClr val="000000"/>
                </a:solidFill>
                <a:uFillTx/>
                <a:latin typeface="Canela Deck Regular"/>
                <a:ea typeface="Canela Deck Regular"/>
                <a:cs typeface="Canela Deck Regular"/>
                <a:sym typeface="Canela Deck Regular"/>
              </a:defRPr>
            </a:lvl3pPr>
            <a:lvl4pPr marL="0" marR="0" indent="1371600" algn="l" defTabSz="825500" rtl="0" latinLnBrk="0">
              <a:lnSpc>
                <a:spcPct val="100000"/>
              </a:lnSpc>
              <a:spcBef>
                <a:spcPts val="2400"/>
              </a:spcBef>
              <a:spcAft>
                <a:spcPts val="0"/>
              </a:spcAft>
              <a:buClrTx/>
              <a:buSzTx/>
              <a:buFontTx/>
              <a:buNone/>
              <a:tabLst/>
              <a:defRPr sz="6800" b="0" i="0" u="none" strike="noStrike" cap="none" spc="-136" baseline="0">
                <a:solidFill>
                  <a:srgbClr val="000000"/>
                </a:solidFill>
                <a:uFillTx/>
                <a:latin typeface="Canela Deck Regular"/>
                <a:ea typeface="Canela Deck Regular"/>
                <a:cs typeface="Canela Deck Regular"/>
                <a:sym typeface="Canela Deck Regular"/>
              </a:defRPr>
            </a:lvl4pPr>
            <a:lvl5pPr marL="0" marR="0" indent="1828800" algn="l" defTabSz="825500" rtl="0" latinLnBrk="0">
              <a:lnSpc>
                <a:spcPct val="100000"/>
              </a:lnSpc>
              <a:spcBef>
                <a:spcPts val="2400"/>
              </a:spcBef>
              <a:spcAft>
                <a:spcPts val="0"/>
              </a:spcAft>
              <a:buClrTx/>
              <a:buSzTx/>
              <a:buFontTx/>
              <a:buNone/>
              <a:tabLst/>
              <a:defRPr sz="6800" b="0" i="0" u="none" strike="noStrike" cap="none" spc="-136" baseline="0">
                <a:solidFill>
                  <a:srgbClr val="000000"/>
                </a:solidFill>
                <a:uFillTx/>
                <a:latin typeface="Canela Deck Regular"/>
                <a:ea typeface="Canela Deck Regular"/>
                <a:cs typeface="Canela Deck Regular"/>
                <a:sym typeface="Canela Deck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a:lstStyle>
          <a:p>
            <a:pPr marL="857250" indent="-857250" algn="l" hangingPunct="1">
              <a:buFont typeface="Arial" panose="020B0604020202020204" pitchFamily="34" charset="0"/>
              <a:buChar char="•"/>
            </a:pPr>
            <a:r>
              <a:rPr lang="en-GB" sz="6600" dirty="0">
                <a:solidFill>
                  <a:schemeClr val="tx1">
                    <a:lumMod val="75000"/>
                    <a:lumOff val="25000"/>
                  </a:schemeClr>
                </a:solidFill>
                <a:latin typeface="Helvetica" pitchFamily="2" charset="0"/>
              </a:rPr>
              <a:t>When something </a:t>
            </a:r>
            <a:r>
              <a:rPr lang="en-GB" sz="6600" b="1" dirty="0">
                <a:solidFill>
                  <a:schemeClr val="tx1"/>
                </a:solidFill>
                <a:latin typeface="Helvetica" pitchFamily="2" charset="0"/>
              </a:rPr>
              <a:t>unexpected</a:t>
            </a:r>
            <a:r>
              <a:rPr lang="en-GB" sz="6600" dirty="0">
                <a:solidFill>
                  <a:schemeClr val="tx1">
                    <a:lumMod val="75000"/>
                    <a:lumOff val="25000"/>
                  </a:schemeClr>
                </a:solidFill>
                <a:latin typeface="Helvetica" pitchFamily="2" charset="0"/>
              </a:rPr>
              <a:t> occurs during packet    processing at a router, the event is </a:t>
            </a:r>
            <a:r>
              <a:rPr lang="en-GB" sz="6600" b="1" dirty="0">
                <a:solidFill>
                  <a:schemeClr val="tx1"/>
                </a:solidFill>
                <a:latin typeface="Helvetica" pitchFamily="2" charset="0"/>
              </a:rPr>
              <a:t>reported</a:t>
            </a:r>
            <a:r>
              <a:rPr lang="en-GB" sz="6600" dirty="0">
                <a:solidFill>
                  <a:schemeClr val="tx1">
                    <a:lumMod val="75000"/>
                    <a:lumOff val="25000"/>
                  </a:schemeClr>
                </a:solidFill>
                <a:latin typeface="Helvetica" pitchFamily="2" charset="0"/>
              </a:rPr>
              <a:t> to the sender </a:t>
            </a:r>
            <a:r>
              <a:rPr lang="en-GB" sz="6600" b="1" dirty="0">
                <a:solidFill>
                  <a:schemeClr val="tx1"/>
                </a:solidFill>
                <a:latin typeface="Helvetica" pitchFamily="2" charset="0"/>
              </a:rPr>
              <a:t>by</a:t>
            </a:r>
            <a:r>
              <a:rPr lang="en-GB" sz="6600" b="1" dirty="0">
                <a:solidFill>
                  <a:schemeClr val="tx1">
                    <a:lumMod val="75000"/>
                    <a:lumOff val="25000"/>
                  </a:schemeClr>
                </a:solidFill>
                <a:latin typeface="Helvetica" pitchFamily="2" charset="0"/>
              </a:rPr>
              <a:t> </a:t>
            </a:r>
            <a:r>
              <a:rPr lang="en-GB" sz="6600" b="1" dirty="0">
                <a:solidFill>
                  <a:schemeClr val="tx1"/>
                </a:solidFill>
                <a:latin typeface="Helvetica" pitchFamily="2" charset="0"/>
              </a:rPr>
              <a:t>the</a:t>
            </a:r>
            <a:r>
              <a:rPr lang="en-GB" sz="6600" b="1" dirty="0">
                <a:solidFill>
                  <a:schemeClr val="tx1">
                    <a:lumMod val="75000"/>
                    <a:lumOff val="25000"/>
                  </a:schemeClr>
                </a:solidFill>
                <a:latin typeface="Helvetica" pitchFamily="2" charset="0"/>
              </a:rPr>
              <a:t> </a:t>
            </a:r>
            <a:r>
              <a:rPr lang="en-GB" sz="6600" b="1" dirty="0">
                <a:solidFill>
                  <a:schemeClr val="tx1"/>
                </a:solidFill>
                <a:latin typeface="Helvetica" pitchFamily="2" charset="0"/>
              </a:rPr>
              <a:t>ICMP</a:t>
            </a:r>
            <a:r>
              <a:rPr lang="en-GB" sz="6600" b="1" dirty="0">
                <a:solidFill>
                  <a:schemeClr val="tx1">
                    <a:lumMod val="75000"/>
                    <a:lumOff val="25000"/>
                  </a:schemeClr>
                </a:solidFill>
                <a:latin typeface="Helvetica" pitchFamily="2" charset="0"/>
              </a:rPr>
              <a:t> </a:t>
            </a:r>
            <a:r>
              <a:rPr lang="en-GB" sz="6600" dirty="0">
                <a:solidFill>
                  <a:schemeClr val="tx1">
                    <a:lumMod val="75000"/>
                    <a:lumOff val="25000"/>
                  </a:schemeClr>
                </a:solidFill>
                <a:latin typeface="Helvetica" pitchFamily="2" charset="0"/>
              </a:rPr>
              <a:t>(Internet Control Message Protocol).</a:t>
            </a:r>
          </a:p>
          <a:p>
            <a:pPr marL="857250" indent="-857250" algn="l" hangingPunct="1">
              <a:buFont typeface="Arial" panose="020B0604020202020204" pitchFamily="34" charset="0"/>
              <a:buChar char="•"/>
            </a:pPr>
            <a:r>
              <a:rPr lang="en-GB" sz="6600" dirty="0">
                <a:solidFill>
                  <a:schemeClr val="tx1">
                    <a:lumMod val="75000"/>
                    <a:lumOff val="25000"/>
                  </a:schemeClr>
                </a:solidFill>
                <a:latin typeface="Helvetica" pitchFamily="2" charset="0"/>
              </a:rPr>
              <a:t> ICMP is also used to </a:t>
            </a:r>
            <a:r>
              <a:rPr lang="en-GB" sz="6600" b="1" dirty="0">
                <a:solidFill>
                  <a:schemeClr val="tx1"/>
                </a:solidFill>
                <a:latin typeface="Helvetica" pitchFamily="2" charset="0"/>
              </a:rPr>
              <a:t>test</a:t>
            </a:r>
            <a:r>
              <a:rPr lang="en-GB" sz="6600" dirty="0">
                <a:solidFill>
                  <a:schemeClr val="tx1">
                    <a:lumMod val="75000"/>
                    <a:lumOff val="25000"/>
                  </a:schemeClr>
                </a:solidFill>
                <a:latin typeface="Helvetica" pitchFamily="2" charset="0"/>
              </a:rPr>
              <a:t> the Internet. </a:t>
            </a:r>
          </a:p>
          <a:p>
            <a:pPr marL="857250" indent="-857250" algn="l" hangingPunct="1">
              <a:buFont typeface="Arial" panose="020B0604020202020204" pitchFamily="34" charset="0"/>
              <a:buChar char="•"/>
            </a:pPr>
            <a:r>
              <a:rPr lang="en-GB" sz="6600" dirty="0">
                <a:solidFill>
                  <a:schemeClr val="tx1">
                    <a:lumMod val="75000"/>
                    <a:lumOff val="25000"/>
                  </a:schemeClr>
                </a:solidFill>
                <a:latin typeface="Helvetica" pitchFamily="2" charset="0"/>
              </a:rPr>
              <a:t>About a </a:t>
            </a:r>
            <a:r>
              <a:rPr lang="en-GB" sz="6600" b="1" dirty="0">
                <a:solidFill>
                  <a:schemeClr val="tx1"/>
                </a:solidFill>
                <a:latin typeface="Helvetica" pitchFamily="2" charset="0"/>
              </a:rPr>
              <a:t>dozen</a:t>
            </a:r>
            <a:r>
              <a:rPr lang="en-GB" sz="6600" dirty="0">
                <a:solidFill>
                  <a:schemeClr val="tx1">
                    <a:lumMod val="75000"/>
                    <a:lumOff val="25000"/>
                  </a:schemeClr>
                </a:solidFill>
                <a:latin typeface="Helvetica" pitchFamily="2" charset="0"/>
              </a:rPr>
              <a:t> types of ICMP messages are defined. </a:t>
            </a:r>
          </a:p>
          <a:p>
            <a:pPr marL="857250" indent="-857250" algn="l" hangingPunct="1">
              <a:buFont typeface="Arial" panose="020B0604020202020204" pitchFamily="34" charset="0"/>
              <a:buChar char="•"/>
            </a:pPr>
            <a:r>
              <a:rPr lang="en-GB" sz="6600" dirty="0">
                <a:solidFill>
                  <a:schemeClr val="tx1">
                    <a:lumMod val="75000"/>
                    <a:lumOff val="25000"/>
                  </a:schemeClr>
                </a:solidFill>
                <a:latin typeface="Helvetica" pitchFamily="2" charset="0"/>
              </a:rPr>
              <a:t>Each ICMP message type is carried </a:t>
            </a:r>
            <a:r>
              <a:rPr lang="en-GB" sz="6600" b="1" dirty="0">
                <a:solidFill>
                  <a:schemeClr val="tx1"/>
                </a:solidFill>
                <a:latin typeface="Helvetica" pitchFamily="2" charset="0"/>
              </a:rPr>
              <a:t>encapsulated</a:t>
            </a:r>
            <a:r>
              <a:rPr lang="en-GB" sz="6600" dirty="0">
                <a:solidFill>
                  <a:schemeClr val="tx1">
                    <a:lumMod val="75000"/>
                    <a:lumOff val="25000"/>
                  </a:schemeClr>
                </a:solidFill>
                <a:latin typeface="Helvetica" pitchFamily="2" charset="0"/>
              </a:rPr>
              <a:t> in an IP packet.</a:t>
            </a:r>
          </a:p>
        </p:txBody>
      </p:sp>
      <p:sp>
        <p:nvSpPr>
          <p:cNvPr id="2" name="TextBox 1">
            <a:extLst>
              <a:ext uri="{FF2B5EF4-FFF2-40B4-BE49-F238E27FC236}">
                <a16:creationId xmlns:a16="http://schemas.microsoft.com/office/drawing/2014/main" id="{A96AB69E-C861-9978-FA66-D2B0D6EBB25C}"/>
              </a:ext>
            </a:extLst>
          </p:cNvPr>
          <p:cNvSpPr txBox="1"/>
          <p:nvPr/>
        </p:nvSpPr>
        <p:spPr>
          <a:xfrm>
            <a:off x="511133" y="12251122"/>
            <a:ext cx="3396764" cy="1019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4400" b="0" i="0" u="none" strike="noStrike" cap="none" spc="0" normalizeH="0" baseline="0">
                <a:ln>
                  <a:noFill/>
                </a:ln>
                <a:solidFill>
                  <a:schemeClr val="tx2">
                    <a:lumMod val="20000"/>
                    <a:lumOff val="80000"/>
                  </a:schemeClr>
                </a:solidFill>
                <a:effectLst/>
                <a:uFillTx/>
                <a:latin typeface="Helvetica" pitchFamily="2" charset="0"/>
                <a:sym typeface="Canela Text Regular"/>
              </a:rPr>
              <a:t>Karki Gaurav</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2439"/>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0FCC208-BCEC-916B-39F1-27BC57F88514}"/>
              </a:ext>
            </a:extLst>
          </p:cNvPr>
          <p:cNvGrpSpPr/>
          <p:nvPr/>
        </p:nvGrpSpPr>
        <p:grpSpPr>
          <a:xfrm flipH="1" flipV="1">
            <a:off x="9692245" y="0"/>
            <a:ext cx="14691755" cy="13716000"/>
            <a:chOff x="6109855" y="0"/>
            <a:chExt cx="14691755" cy="13716000"/>
          </a:xfrm>
        </p:grpSpPr>
        <p:sp>
          <p:nvSpPr>
            <p:cNvPr id="8" name="Rectangle 7">
              <a:extLst>
                <a:ext uri="{FF2B5EF4-FFF2-40B4-BE49-F238E27FC236}">
                  <a16:creationId xmlns:a16="http://schemas.microsoft.com/office/drawing/2014/main" id="{FC08EEA4-F6A5-992A-F95B-4666565125D7}"/>
                </a:ext>
              </a:extLst>
            </p:cNvPr>
            <p:cNvSpPr/>
            <p:nvPr/>
          </p:nvSpPr>
          <p:spPr>
            <a:xfrm>
              <a:off x="6109855" y="0"/>
              <a:ext cx="4904509" cy="13716000"/>
            </a:xfrm>
            <a:prstGeom prst="rect">
              <a:avLst/>
            </a:prstGeom>
            <a:pattFill prst="pct5">
              <a:fgClr>
                <a:srgbClr val="FF2439"/>
              </a:fgClr>
              <a:bgClr>
                <a:srgbClr val="FF5A66"/>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9" name="Rectangle 8">
              <a:extLst>
                <a:ext uri="{FF2B5EF4-FFF2-40B4-BE49-F238E27FC236}">
                  <a16:creationId xmlns:a16="http://schemas.microsoft.com/office/drawing/2014/main" id="{C64C1D16-9C6C-BB58-B8AA-0276B061517A}"/>
                </a:ext>
              </a:extLst>
            </p:cNvPr>
            <p:cNvSpPr/>
            <p:nvPr/>
          </p:nvSpPr>
          <p:spPr>
            <a:xfrm>
              <a:off x="15897101" y="0"/>
              <a:ext cx="4904509" cy="4899600"/>
            </a:xfrm>
            <a:prstGeom prst="rect">
              <a:avLst/>
            </a:prstGeom>
            <a:pattFill prst="pct5">
              <a:fgClr>
                <a:srgbClr val="FF2439"/>
              </a:fgClr>
              <a:bgClr>
                <a:srgbClr val="FF5A66"/>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sp>
          <p:nvSpPr>
            <p:cNvPr id="10" name="Rectangle 9">
              <a:extLst>
                <a:ext uri="{FF2B5EF4-FFF2-40B4-BE49-F238E27FC236}">
                  <a16:creationId xmlns:a16="http://schemas.microsoft.com/office/drawing/2014/main" id="{7A15C87F-9852-B7A5-BE33-A9B06C602A5C}"/>
                </a:ext>
              </a:extLst>
            </p:cNvPr>
            <p:cNvSpPr/>
            <p:nvPr/>
          </p:nvSpPr>
          <p:spPr>
            <a:xfrm>
              <a:off x="11003478" y="0"/>
              <a:ext cx="4904509" cy="8784000"/>
            </a:xfrm>
            <a:prstGeom prst="rect">
              <a:avLst/>
            </a:prstGeom>
            <a:pattFill prst="pct5">
              <a:fgClr>
                <a:srgbClr val="FF2439"/>
              </a:fgClr>
              <a:bgClr>
                <a:srgbClr val="FF5A66"/>
              </a:bgClr>
            </a:patt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1130300" rtl="0" fontAlgn="auto" latinLnBrk="0" hangingPunct="0">
                <a:lnSpc>
                  <a:spcPct val="100000"/>
                </a:lnSpc>
                <a:spcBef>
                  <a:spcPts val="0"/>
                </a:spcBef>
                <a:spcAft>
                  <a:spcPts val="0"/>
                </a:spcAft>
                <a:buClrTx/>
                <a:buSzTx/>
                <a:buFontTx/>
                <a:buNone/>
                <a:tabLst/>
              </a:pPr>
              <a:endParaRPr kumimoji="0" lang="en-BY" sz="3200" b="0" i="0" u="none" strike="noStrike" cap="none" spc="0" normalizeH="0" baseline="0">
                <a:ln>
                  <a:noFill/>
                </a:ln>
                <a:solidFill>
                  <a:srgbClr val="FFFFFF"/>
                </a:solidFill>
                <a:effectLst/>
                <a:uFillTx/>
                <a:latin typeface="Graphik"/>
                <a:ea typeface="Graphik"/>
                <a:cs typeface="Graphik"/>
                <a:sym typeface="Graphik"/>
              </a:endParaRPr>
            </a:p>
          </p:txBody>
        </p:sp>
      </p:grpSp>
      <p:sp>
        <p:nvSpPr>
          <p:cNvPr id="2" name="Title 1">
            <a:extLst>
              <a:ext uri="{FF2B5EF4-FFF2-40B4-BE49-F238E27FC236}">
                <a16:creationId xmlns:a16="http://schemas.microsoft.com/office/drawing/2014/main" id="{787A90DD-6E69-536A-EB43-F097D435F6D6}"/>
              </a:ext>
            </a:extLst>
          </p:cNvPr>
          <p:cNvSpPr>
            <a:spLocks noGrp="1"/>
          </p:cNvSpPr>
          <p:nvPr>
            <p:ph type="ctrTitle"/>
          </p:nvPr>
        </p:nvSpPr>
        <p:spPr>
          <a:xfrm>
            <a:off x="971538" y="11266200"/>
            <a:ext cx="9462162" cy="1792014"/>
          </a:xfrm>
        </p:spPr>
        <p:txBody>
          <a:bodyPr>
            <a:normAutofit fontScale="90000"/>
          </a:bodyPr>
          <a:lstStyle/>
          <a:p>
            <a:pPr algn="l"/>
            <a:r>
              <a:rPr lang="en-ID" b="1" dirty="0">
                <a:effectLst/>
                <a:latin typeface="Helvetica" pitchFamily="2" charset="0"/>
              </a:rPr>
              <a:t>How does </a:t>
            </a:r>
            <a:br>
              <a:rPr lang="en-ID" b="1" dirty="0">
                <a:effectLst/>
                <a:latin typeface="Helvetica" pitchFamily="2" charset="0"/>
              </a:rPr>
            </a:br>
            <a:r>
              <a:rPr lang="en-ID" b="1" dirty="0">
                <a:effectLst/>
                <a:latin typeface="Helvetica" pitchFamily="2" charset="0"/>
              </a:rPr>
              <a:t>ICMP work?</a:t>
            </a:r>
            <a:endParaRPr lang="en-US" dirty="0">
              <a:latin typeface="Helvetica" pitchFamily="2" charset="0"/>
            </a:endParaRPr>
          </a:p>
        </p:txBody>
      </p:sp>
      <p:sp>
        <p:nvSpPr>
          <p:cNvPr id="13" name="TextBox 12">
            <a:extLst>
              <a:ext uri="{FF2B5EF4-FFF2-40B4-BE49-F238E27FC236}">
                <a16:creationId xmlns:a16="http://schemas.microsoft.com/office/drawing/2014/main" id="{D214053D-831F-2163-3E06-44148ECDD02A}"/>
              </a:ext>
            </a:extLst>
          </p:cNvPr>
          <p:cNvSpPr txBox="1"/>
          <p:nvPr/>
        </p:nvSpPr>
        <p:spPr>
          <a:xfrm>
            <a:off x="17427702" y="3786263"/>
            <a:ext cx="6214843" cy="12279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2400"/>
              </a:spcBef>
              <a:spcAft>
                <a:spcPts val="0"/>
              </a:spcAft>
              <a:buClrTx/>
              <a:buSzTx/>
              <a:buFontTx/>
              <a:buNone/>
              <a:tabLst/>
            </a:pPr>
            <a:r>
              <a:rPr kumimoji="0" lang="en-BY" sz="85700" b="1" i="0" u="none" strike="noStrike" cap="none" spc="0" normalizeH="0" baseline="0">
                <a:ln>
                  <a:noFill/>
                </a:ln>
                <a:solidFill>
                  <a:srgbClr val="000000"/>
                </a:solidFill>
                <a:effectLst/>
                <a:uFillTx/>
                <a:latin typeface="Helvetica" pitchFamily="2" charset="0"/>
                <a:sym typeface="Canela Text Regular"/>
              </a:rPr>
              <a:t>2</a:t>
            </a:r>
          </a:p>
        </p:txBody>
      </p:sp>
    </p:spTree>
    <p:extLst>
      <p:ext uri="{BB962C8B-B14F-4D97-AF65-F5344CB8AC3E}">
        <p14:creationId xmlns:p14="http://schemas.microsoft.com/office/powerpoint/2010/main" val="20406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71955A-6DE3-436B-78AB-6AF6AEE78618}"/>
              </a:ext>
            </a:extLst>
          </p:cNvPr>
          <p:cNvSpPr txBox="1"/>
          <p:nvPr/>
        </p:nvSpPr>
        <p:spPr>
          <a:xfrm>
            <a:off x="5615304" y="11959863"/>
            <a:ext cx="14395238" cy="707886"/>
          </a:xfrm>
          <a:prstGeom prst="rect">
            <a:avLst/>
          </a:prstGeom>
          <a:noFill/>
        </p:spPr>
        <p:txBody>
          <a:bodyPr wrap="square" rtlCol="0">
            <a:spAutoFit/>
          </a:bodyPr>
          <a:lstStyle/>
          <a:p>
            <a:pPr algn="ctr" defTabSz="1828800" hangingPunct="1">
              <a:lnSpc>
                <a:spcPct val="100000"/>
              </a:lnSpc>
              <a:spcBef>
                <a:spcPts val="0"/>
              </a:spcBef>
            </a:pPr>
            <a:r>
              <a:rPr lang="en-US" sz="4000" kern="1200" dirty="0">
                <a:solidFill>
                  <a:schemeClr val="bg2">
                    <a:lumMod val="25000"/>
                  </a:schemeClr>
                </a:solidFill>
                <a:latin typeface="Helvetica" pitchFamily="2" charset="0"/>
                <a:ea typeface="+mn-ea"/>
                <a:cs typeface="+mn-cs"/>
              </a:rPr>
              <a:t>ICMP Packet Structure</a:t>
            </a:r>
          </a:p>
        </p:txBody>
      </p:sp>
      <p:sp>
        <p:nvSpPr>
          <p:cNvPr id="6" name="Rectangle 5">
            <a:extLst>
              <a:ext uri="{FF2B5EF4-FFF2-40B4-BE49-F238E27FC236}">
                <a16:creationId xmlns:a16="http://schemas.microsoft.com/office/drawing/2014/main" id="{58B0B33D-F44A-7379-787A-19DCD2B7D2D2}"/>
              </a:ext>
            </a:extLst>
          </p:cNvPr>
          <p:cNvSpPr/>
          <p:nvPr/>
        </p:nvSpPr>
        <p:spPr>
          <a:xfrm>
            <a:off x="5019872" y="10412269"/>
            <a:ext cx="15904029"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7" name="Rectangle 6">
            <a:extLst>
              <a:ext uri="{FF2B5EF4-FFF2-40B4-BE49-F238E27FC236}">
                <a16:creationId xmlns:a16="http://schemas.microsoft.com/office/drawing/2014/main" id="{1B407F16-86F0-94D9-A7D9-21DF7693CD67}"/>
              </a:ext>
            </a:extLst>
          </p:cNvPr>
          <p:cNvSpPr/>
          <p:nvPr/>
        </p:nvSpPr>
        <p:spPr>
          <a:xfrm>
            <a:off x="5019873" y="9239069"/>
            <a:ext cx="4642758"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8" name="Rectangle 7">
            <a:extLst>
              <a:ext uri="{FF2B5EF4-FFF2-40B4-BE49-F238E27FC236}">
                <a16:creationId xmlns:a16="http://schemas.microsoft.com/office/drawing/2014/main" id="{791ABBFB-09BB-60E3-DA71-F0C308DE83B4}"/>
              </a:ext>
            </a:extLst>
          </p:cNvPr>
          <p:cNvSpPr/>
          <p:nvPr/>
        </p:nvSpPr>
        <p:spPr>
          <a:xfrm>
            <a:off x="9662631" y="9239069"/>
            <a:ext cx="4642758"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9" name="Rectangle 8">
            <a:extLst>
              <a:ext uri="{FF2B5EF4-FFF2-40B4-BE49-F238E27FC236}">
                <a16:creationId xmlns:a16="http://schemas.microsoft.com/office/drawing/2014/main" id="{2901C100-C9FB-7CCB-18D8-BC6B4CB8C656}"/>
              </a:ext>
            </a:extLst>
          </p:cNvPr>
          <p:cNvSpPr/>
          <p:nvPr/>
        </p:nvSpPr>
        <p:spPr>
          <a:xfrm>
            <a:off x="14305389" y="9239069"/>
            <a:ext cx="6618512"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10" name="Rectangle 9">
            <a:extLst>
              <a:ext uri="{FF2B5EF4-FFF2-40B4-BE49-F238E27FC236}">
                <a16:creationId xmlns:a16="http://schemas.microsoft.com/office/drawing/2014/main" id="{CA6673B2-439A-7DD4-4110-DB7BCFDA1072}"/>
              </a:ext>
            </a:extLst>
          </p:cNvPr>
          <p:cNvSpPr/>
          <p:nvPr/>
        </p:nvSpPr>
        <p:spPr>
          <a:xfrm>
            <a:off x="5019872" y="8065869"/>
            <a:ext cx="15904029"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11" name="Rectangle 10">
            <a:extLst>
              <a:ext uri="{FF2B5EF4-FFF2-40B4-BE49-F238E27FC236}">
                <a16:creationId xmlns:a16="http://schemas.microsoft.com/office/drawing/2014/main" id="{3BB975CA-013A-218B-006A-01EA53B9E49B}"/>
              </a:ext>
            </a:extLst>
          </p:cNvPr>
          <p:cNvSpPr/>
          <p:nvPr/>
        </p:nvSpPr>
        <p:spPr>
          <a:xfrm>
            <a:off x="5019872" y="6892669"/>
            <a:ext cx="15904029"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12" name="Rectangle 11">
            <a:extLst>
              <a:ext uri="{FF2B5EF4-FFF2-40B4-BE49-F238E27FC236}">
                <a16:creationId xmlns:a16="http://schemas.microsoft.com/office/drawing/2014/main" id="{61196B41-6526-3229-4A3E-6D8B3108E58F}"/>
              </a:ext>
            </a:extLst>
          </p:cNvPr>
          <p:cNvSpPr/>
          <p:nvPr/>
        </p:nvSpPr>
        <p:spPr>
          <a:xfrm>
            <a:off x="5019873" y="5719469"/>
            <a:ext cx="4642758"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13" name="Rectangle 12">
            <a:extLst>
              <a:ext uri="{FF2B5EF4-FFF2-40B4-BE49-F238E27FC236}">
                <a16:creationId xmlns:a16="http://schemas.microsoft.com/office/drawing/2014/main" id="{974DEE0B-0FAD-8EB7-2830-EA48FF6BB178}"/>
              </a:ext>
            </a:extLst>
          </p:cNvPr>
          <p:cNvSpPr/>
          <p:nvPr/>
        </p:nvSpPr>
        <p:spPr>
          <a:xfrm>
            <a:off x="9662631" y="5719469"/>
            <a:ext cx="4642758"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14" name="Rectangle 13">
            <a:extLst>
              <a:ext uri="{FF2B5EF4-FFF2-40B4-BE49-F238E27FC236}">
                <a16:creationId xmlns:a16="http://schemas.microsoft.com/office/drawing/2014/main" id="{1C61480F-830D-EC72-9DCD-81A2B9DB395D}"/>
              </a:ext>
            </a:extLst>
          </p:cNvPr>
          <p:cNvSpPr/>
          <p:nvPr/>
        </p:nvSpPr>
        <p:spPr>
          <a:xfrm>
            <a:off x="14305389" y="5719469"/>
            <a:ext cx="6618512"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15" name="Rectangle 14">
            <a:extLst>
              <a:ext uri="{FF2B5EF4-FFF2-40B4-BE49-F238E27FC236}">
                <a16:creationId xmlns:a16="http://schemas.microsoft.com/office/drawing/2014/main" id="{A2CDA088-7357-9B57-A7A8-3187056359B8}"/>
              </a:ext>
            </a:extLst>
          </p:cNvPr>
          <p:cNvSpPr/>
          <p:nvPr/>
        </p:nvSpPr>
        <p:spPr>
          <a:xfrm>
            <a:off x="5019871" y="4546269"/>
            <a:ext cx="9285517"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16" name="Rectangle 15">
            <a:extLst>
              <a:ext uri="{FF2B5EF4-FFF2-40B4-BE49-F238E27FC236}">
                <a16:creationId xmlns:a16="http://schemas.microsoft.com/office/drawing/2014/main" id="{7588A6D9-A6A2-A123-A9F1-DE0D8C621BA7}"/>
              </a:ext>
            </a:extLst>
          </p:cNvPr>
          <p:cNvSpPr/>
          <p:nvPr/>
        </p:nvSpPr>
        <p:spPr>
          <a:xfrm>
            <a:off x="14316274" y="4546269"/>
            <a:ext cx="1979099"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17" name="Rectangle 16">
            <a:extLst>
              <a:ext uri="{FF2B5EF4-FFF2-40B4-BE49-F238E27FC236}">
                <a16:creationId xmlns:a16="http://schemas.microsoft.com/office/drawing/2014/main" id="{ACD9D09F-6A76-063F-6AB6-5264BF37D5D4}"/>
              </a:ext>
            </a:extLst>
          </p:cNvPr>
          <p:cNvSpPr/>
          <p:nvPr/>
        </p:nvSpPr>
        <p:spPr>
          <a:xfrm>
            <a:off x="16295374" y="4546269"/>
            <a:ext cx="4639412" cy="1173200"/>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18" name="Rectangle 17">
            <a:extLst>
              <a:ext uri="{FF2B5EF4-FFF2-40B4-BE49-F238E27FC236}">
                <a16:creationId xmlns:a16="http://schemas.microsoft.com/office/drawing/2014/main" id="{0EC4B9DC-0229-4073-8408-BE4EF4187198}"/>
              </a:ext>
            </a:extLst>
          </p:cNvPr>
          <p:cNvSpPr/>
          <p:nvPr/>
        </p:nvSpPr>
        <p:spPr>
          <a:xfrm>
            <a:off x="5019870" y="2770497"/>
            <a:ext cx="2384046" cy="1771038"/>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19" name="Rectangle 18">
            <a:extLst>
              <a:ext uri="{FF2B5EF4-FFF2-40B4-BE49-F238E27FC236}">
                <a16:creationId xmlns:a16="http://schemas.microsoft.com/office/drawing/2014/main" id="{CA446DCB-F234-3B83-6335-807DE3119DE5}"/>
              </a:ext>
            </a:extLst>
          </p:cNvPr>
          <p:cNvSpPr/>
          <p:nvPr/>
        </p:nvSpPr>
        <p:spPr>
          <a:xfrm>
            <a:off x="7429487" y="2770497"/>
            <a:ext cx="2596242" cy="1771038"/>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20" name="Rectangle 19">
            <a:extLst>
              <a:ext uri="{FF2B5EF4-FFF2-40B4-BE49-F238E27FC236}">
                <a16:creationId xmlns:a16="http://schemas.microsoft.com/office/drawing/2014/main" id="{670C8F96-D9BE-1603-3276-C35AFD3F6922}"/>
              </a:ext>
            </a:extLst>
          </p:cNvPr>
          <p:cNvSpPr/>
          <p:nvPr/>
        </p:nvSpPr>
        <p:spPr>
          <a:xfrm>
            <a:off x="9938600" y="2770497"/>
            <a:ext cx="4377672" cy="1771038"/>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21" name="Rectangle 20">
            <a:extLst>
              <a:ext uri="{FF2B5EF4-FFF2-40B4-BE49-F238E27FC236}">
                <a16:creationId xmlns:a16="http://schemas.microsoft.com/office/drawing/2014/main" id="{09EFB32E-6296-E192-FB4B-72DE2D90A24F}"/>
              </a:ext>
            </a:extLst>
          </p:cNvPr>
          <p:cNvSpPr/>
          <p:nvPr/>
        </p:nvSpPr>
        <p:spPr>
          <a:xfrm>
            <a:off x="14305387" y="2770497"/>
            <a:ext cx="6629397" cy="1771038"/>
          </a:xfrm>
          <a:prstGeom prst="rect">
            <a:avLst/>
          </a:prstGeom>
          <a:solidFill>
            <a:schemeClr val="bg1"/>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sz="4000">
              <a:solidFill>
                <a:schemeClr val="tx1">
                  <a:lumMod val="75000"/>
                  <a:lumOff val="25000"/>
                </a:schemeClr>
              </a:solidFill>
            </a:endParaRPr>
          </a:p>
        </p:txBody>
      </p:sp>
      <p:sp>
        <p:nvSpPr>
          <p:cNvPr id="22" name="TextBox 21">
            <a:extLst>
              <a:ext uri="{FF2B5EF4-FFF2-40B4-BE49-F238E27FC236}">
                <a16:creationId xmlns:a16="http://schemas.microsoft.com/office/drawing/2014/main" id="{7AECEE03-BF67-C445-3672-0C5E0E821261}"/>
              </a:ext>
            </a:extLst>
          </p:cNvPr>
          <p:cNvSpPr txBox="1"/>
          <p:nvPr/>
        </p:nvSpPr>
        <p:spPr>
          <a:xfrm>
            <a:off x="12178775" y="10735183"/>
            <a:ext cx="1268296"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Data</a:t>
            </a:r>
          </a:p>
        </p:txBody>
      </p:sp>
      <p:sp>
        <p:nvSpPr>
          <p:cNvPr id="23" name="TextBox 22">
            <a:extLst>
              <a:ext uri="{FF2B5EF4-FFF2-40B4-BE49-F238E27FC236}">
                <a16:creationId xmlns:a16="http://schemas.microsoft.com/office/drawing/2014/main" id="{339EBAA3-C08F-D4DA-1336-3E4E67E0D2E4}"/>
              </a:ext>
            </a:extLst>
          </p:cNvPr>
          <p:cNvSpPr txBox="1"/>
          <p:nvPr/>
        </p:nvSpPr>
        <p:spPr>
          <a:xfrm>
            <a:off x="6679051" y="9526548"/>
            <a:ext cx="1324402"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Type</a:t>
            </a:r>
          </a:p>
        </p:txBody>
      </p:sp>
      <p:sp>
        <p:nvSpPr>
          <p:cNvPr id="26" name="TextBox 25">
            <a:extLst>
              <a:ext uri="{FF2B5EF4-FFF2-40B4-BE49-F238E27FC236}">
                <a16:creationId xmlns:a16="http://schemas.microsoft.com/office/drawing/2014/main" id="{77FAA134-1C84-EFEA-03D9-D0929EA06C14}"/>
              </a:ext>
            </a:extLst>
          </p:cNvPr>
          <p:cNvSpPr txBox="1"/>
          <p:nvPr/>
        </p:nvSpPr>
        <p:spPr>
          <a:xfrm>
            <a:off x="11278528" y="9589016"/>
            <a:ext cx="1410964"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Code</a:t>
            </a:r>
          </a:p>
        </p:txBody>
      </p:sp>
      <p:sp>
        <p:nvSpPr>
          <p:cNvPr id="27" name="TextBox 26">
            <a:extLst>
              <a:ext uri="{FF2B5EF4-FFF2-40B4-BE49-F238E27FC236}">
                <a16:creationId xmlns:a16="http://schemas.microsoft.com/office/drawing/2014/main" id="{A5EADD99-4923-C5D3-CDA5-37CC32FDA206}"/>
              </a:ext>
            </a:extLst>
          </p:cNvPr>
          <p:cNvSpPr txBox="1"/>
          <p:nvPr/>
        </p:nvSpPr>
        <p:spPr>
          <a:xfrm>
            <a:off x="15735497" y="9610649"/>
            <a:ext cx="4033475"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ICMP Checksum</a:t>
            </a:r>
          </a:p>
        </p:txBody>
      </p:sp>
      <p:sp>
        <p:nvSpPr>
          <p:cNvPr id="28" name="TextBox 27">
            <a:extLst>
              <a:ext uri="{FF2B5EF4-FFF2-40B4-BE49-F238E27FC236}">
                <a16:creationId xmlns:a16="http://schemas.microsoft.com/office/drawing/2014/main" id="{02CA5360-16EF-F9B3-8CD3-21C4F32BE224}"/>
              </a:ext>
            </a:extLst>
          </p:cNvPr>
          <p:cNvSpPr txBox="1"/>
          <p:nvPr/>
        </p:nvSpPr>
        <p:spPr>
          <a:xfrm>
            <a:off x="10898588" y="8449053"/>
            <a:ext cx="4775666"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Destination Address</a:t>
            </a:r>
          </a:p>
        </p:txBody>
      </p:sp>
      <p:sp>
        <p:nvSpPr>
          <p:cNvPr id="29" name="TextBox 28">
            <a:extLst>
              <a:ext uri="{FF2B5EF4-FFF2-40B4-BE49-F238E27FC236}">
                <a16:creationId xmlns:a16="http://schemas.microsoft.com/office/drawing/2014/main" id="{E539C1D7-1B8E-E483-E71B-3CCD6DDBBB2E}"/>
              </a:ext>
            </a:extLst>
          </p:cNvPr>
          <p:cNvSpPr txBox="1"/>
          <p:nvPr/>
        </p:nvSpPr>
        <p:spPr>
          <a:xfrm>
            <a:off x="11302945" y="7208295"/>
            <a:ext cx="3834704"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Source Address</a:t>
            </a:r>
          </a:p>
        </p:txBody>
      </p:sp>
      <p:sp>
        <p:nvSpPr>
          <p:cNvPr id="30" name="TextBox 29">
            <a:extLst>
              <a:ext uri="{FF2B5EF4-FFF2-40B4-BE49-F238E27FC236}">
                <a16:creationId xmlns:a16="http://schemas.microsoft.com/office/drawing/2014/main" id="{9FD7F8B3-05AA-3F30-C183-98D51FAC7E7C}"/>
              </a:ext>
            </a:extLst>
          </p:cNvPr>
          <p:cNvSpPr txBox="1"/>
          <p:nvPr/>
        </p:nvSpPr>
        <p:spPr>
          <a:xfrm>
            <a:off x="5915518" y="6041966"/>
            <a:ext cx="2978701"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Time to Live</a:t>
            </a:r>
          </a:p>
        </p:txBody>
      </p:sp>
      <p:sp>
        <p:nvSpPr>
          <p:cNvPr id="31" name="TextBox 30">
            <a:extLst>
              <a:ext uri="{FF2B5EF4-FFF2-40B4-BE49-F238E27FC236}">
                <a16:creationId xmlns:a16="http://schemas.microsoft.com/office/drawing/2014/main" id="{EA078076-51CA-0719-764D-C2743FA8A254}"/>
              </a:ext>
            </a:extLst>
          </p:cNvPr>
          <p:cNvSpPr txBox="1"/>
          <p:nvPr/>
        </p:nvSpPr>
        <p:spPr>
          <a:xfrm>
            <a:off x="10950714" y="6035095"/>
            <a:ext cx="2066591"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Protocol</a:t>
            </a:r>
          </a:p>
        </p:txBody>
      </p:sp>
      <p:sp>
        <p:nvSpPr>
          <p:cNvPr id="32" name="TextBox 31">
            <a:extLst>
              <a:ext uri="{FF2B5EF4-FFF2-40B4-BE49-F238E27FC236}">
                <a16:creationId xmlns:a16="http://schemas.microsoft.com/office/drawing/2014/main" id="{6AC02FD4-1CD5-DC3B-9911-DC36793756F5}"/>
              </a:ext>
            </a:extLst>
          </p:cNvPr>
          <p:cNvSpPr txBox="1"/>
          <p:nvPr/>
        </p:nvSpPr>
        <p:spPr>
          <a:xfrm>
            <a:off x="15535121" y="6035095"/>
            <a:ext cx="4434227"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Header Checksum</a:t>
            </a:r>
          </a:p>
        </p:txBody>
      </p:sp>
      <p:sp>
        <p:nvSpPr>
          <p:cNvPr id="33" name="TextBox 32">
            <a:extLst>
              <a:ext uri="{FF2B5EF4-FFF2-40B4-BE49-F238E27FC236}">
                <a16:creationId xmlns:a16="http://schemas.microsoft.com/office/drawing/2014/main" id="{A893D9BB-0ECA-538A-D94B-003184AE82B4}"/>
              </a:ext>
            </a:extLst>
          </p:cNvPr>
          <p:cNvSpPr txBox="1"/>
          <p:nvPr/>
        </p:nvSpPr>
        <p:spPr>
          <a:xfrm>
            <a:off x="16657989" y="4780957"/>
            <a:ext cx="3892411"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Fragment Offset</a:t>
            </a:r>
          </a:p>
        </p:txBody>
      </p:sp>
      <p:sp>
        <p:nvSpPr>
          <p:cNvPr id="34" name="TextBox 33">
            <a:extLst>
              <a:ext uri="{FF2B5EF4-FFF2-40B4-BE49-F238E27FC236}">
                <a16:creationId xmlns:a16="http://schemas.microsoft.com/office/drawing/2014/main" id="{9CD20F00-8FD7-632E-290C-D10141F7D450}"/>
              </a:ext>
            </a:extLst>
          </p:cNvPr>
          <p:cNvSpPr txBox="1"/>
          <p:nvPr/>
        </p:nvSpPr>
        <p:spPr>
          <a:xfrm>
            <a:off x="14581273" y="4780957"/>
            <a:ext cx="1438214"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Flags</a:t>
            </a:r>
          </a:p>
        </p:txBody>
      </p:sp>
      <p:sp>
        <p:nvSpPr>
          <p:cNvPr id="35" name="TextBox 34">
            <a:extLst>
              <a:ext uri="{FF2B5EF4-FFF2-40B4-BE49-F238E27FC236}">
                <a16:creationId xmlns:a16="http://schemas.microsoft.com/office/drawing/2014/main" id="{A2A6C2CF-B518-349C-B9EB-B6222BC097AC}"/>
              </a:ext>
            </a:extLst>
          </p:cNvPr>
          <p:cNvSpPr txBox="1"/>
          <p:nvPr/>
        </p:nvSpPr>
        <p:spPr>
          <a:xfrm>
            <a:off x="8514023" y="4860644"/>
            <a:ext cx="2153154"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Identifier</a:t>
            </a:r>
          </a:p>
        </p:txBody>
      </p:sp>
      <p:sp>
        <p:nvSpPr>
          <p:cNvPr id="36" name="TextBox 35">
            <a:extLst>
              <a:ext uri="{FF2B5EF4-FFF2-40B4-BE49-F238E27FC236}">
                <a16:creationId xmlns:a16="http://schemas.microsoft.com/office/drawing/2014/main" id="{B786697C-653C-4886-1C05-5A2A612B02CC}"/>
              </a:ext>
            </a:extLst>
          </p:cNvPr>
          <p:cNvSpPr txBox="1"/>
          <p:nvPr/>
        </p:nvSpPr>
        <p:spPr>
          <a:xfrm>
            <a:off x="5265508" y="3434444"/>
            <a:ext cx="1923924"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Version</a:t>
            </a:r>
          </a:p>
        </p:txBody>
      </p:sp>
      <p:sp>
        <p:nvSpPr>
          <p:cNvPr id="37" name="TextBox 36">
            <a:extLst>
              <a:ext uri="{FF2B5EF4-FFF2-40B4-BE49-F238E27FC236}">
                <a16:creationId xmlns:a16="http://schemas.microsoft.com/office/drawing/2014/main" id="{7BBD3E80-28A1-0D1C-E82A-5D9966FCC62A}"/>
              </a:ext>
            </a:extLst>
          </p:cNvPr>
          <p:cNvSpPr txBox="1"/>
          <p:nvPr/>
        </p:nvSpPr>
        <p:spPr>
          <a:xfrm>
            <a:off x="7744570" y="3030769"/>
            <a:ext cx="2010486" cy="1203343"/>
          </a:xfrm>
          <a:prstGeom prst="rect">
            <a:avLst/>
          </a:prstGeom>
          <a:noFill/>
          <a:ln>
            <a:noFill/>
          </a:ln>
        </p:spPr>
        <p:txBody>
          <a:bodyPr wrap="none" rtlCol="0">
            <a:spAutoFit/>
          </a:bodyPr>
          <a:lstStyle/>
          <a:p>
            <a:pPr algn="ctr">
              <a:spcBef>
                <a:spcPts val="0"/>
              </a:spcBef>
            </a:pPr>
            <a:r>
              <a:rPr lang="en-BY" sz="4000">
                <a:solidFill>
                  <a:schemeClr val="tx1">
                    <a:lumMod val="75000"/>
                    <a:lumOff val="25000"/>
                  </a:schemeClr>
                </a:solidFill>
                <a:latin typeface="Helvetica" pitchFamily="2" charset="0"/>
              </a:rPr>
              <a:t>Header </a:t>
            </a:r>
          </a:p>
          <a:p>
            <a:pPr algn="ctr">
              <a:spcBef>
                <a:spcPts val="0"/>
              </a:spcBef>
            </a:pPr>
            <a:r>
              <a:rPr lang="en-BY" sz="4000">
                <a:solidFill>
                  <a:schemeClr val="tx1">
                    <a:lumMod val="75000"/>
                    <a:lumOff val="25000"/>
                  </a:schemeClr>
                </a:solidFill>
                <a:latin typeface="Helvetica" pitchFamily="2" charset="0"/>
              </a:rPr>
              <a:t>Length</a:t>
            </a:r>
          </a:p>
        </p:txBody>
      </p:sp>
      <p:sp>
        <p:nvSpPr>
          <p:cNvPr id="38" name="TextBox 37">
            <a:extLst>
              <a:ext uri="{FF2B5EF4-FFF2-40B4-BE49-F238E27FC236}">
                <a16:creationId xmlns:a16="http://schemas.microsoft.com/office/drawing/2014/main" id="{39E7F65C-FF05-AB52-E0C2-38BBFBAB3890}"/>
              </a:ext>
            </a:extLst>
          </p:cNvPr>
          <p:cNvSpPr txBox="1"/>
          <p:nvPr/>
        </p:nvSpPr>
        <p:spPr>
          <a:xfrm>
            <a:off x="10285302" y="3431590"/>
            <a:ext cx="3748141"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Type of Service</a:t>
            </a:r>
          </a:p>
        </p:txBody>
      </p:sp>
      <p:sp>
        <p:nvSpPr>
          <p:cNvPr id="39" name="TextBox 38">
            <a:extLst>
              <a:ext uri="{FF2B5EF4-FFF2-40B4-BE49-F238E27FC236}">
                <a16:creationId xmlns:a16="http://schemas.microsoft.com/office/drawing/2014/main" id="{B99DCA72-E9D2-7313-3C1D-815E4816B350}"/>
              </a:ext>
            </a:extLst>
          </p:cNvPr>
          <p:cNvSpPr txBox="1"/>
          <p:nvPr/>
        </p:nvSpPr>
        <p:spPr>
          <a:xfrm>
            <a:off x="16234030" y="3498004"/>
            <a:ext cx="3036408" cy="649345"/>
          </a:xfrm>
          <a:prstGeom prst="rect">
            <a:avLst/>
          </a:prstGeom>
          <a:noFill/>
          <a:ln>
            <a:noFill/>
          </a:ln>
        </p:spPr>
        <p:txBody>
          <a:bodyPr wrap="none" rtlCol="0">
            <a:spAutoFit/>
          </a:bodyPr>
          <a:lstStyle/>
          <a:p>
            <a:pPr algn="ctr"/>
            <a:r>
              <a:rPr lang="en-BY" sz="4000">
                <a:solidFill>
                  <a:schemeClr val="tx1">
                    <a:lumMod val="75000"/>
                    <a:lumOff val="25000"/>
                  </a:schemeClr>
                </a:solidFill>
                <a:latin typeface="Helvetica" pitchFamily="2" charset="0"/>
              </a:rPr>
              <a:t>Total Length</a:t>
            </a:r>
          </a:p>
        </p:txBody>
      </p:sp>
      <p:sp>
        <p:nvSpPr>
          <p:cNvPr id="40" name="Rectangle 39">
            <a:extLst>
              <a:ext uri="{FF2B5EF4-FFF2-40B4-BE49-F238E27FC236}">
                <a16:creationId xmlns:a16="http://schemas.microsoft.com/office/drawing/2014/main" id="{3A7CFE0C-2E6A-9EE1-9F15-B199609F74F6}"/>
              </a:ext>
            </a:extLst>
          </p:cNvPr>
          <p:cNvSpPr/>
          <p:nvPr/>
        </p:nvSpPr>
        <p:spPr>
          <a:xfrm>
            <a:off x="4582310" y="2770497"/>
            <a:ext cx="437560" cy="6468572"/>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endParaRPr>
          </a:p>
        </p:txBody>
      </p:sp>
      <p:sp>
        <p:nvSpPr>
          <p:cNvPr id="41" name="Rectangle 40">
            <a:extLst>
              <a:ext uri="{FF2B5EF4-FFF2-40B4-BE49-F238E27FC236}">
                <a16:creationId xmlns:a16="http://schemas.microsoft.com/office/drawing/2014/main" id="{E1ACED44-88AB-18F9-478F-FF09D5C84F8E}"/>
              </a:ext>
            </a:extLst>
          </p:cNvPr>
          <p:cNvSpPr/>
          <p:nvPr/>
        </p:nvSpPr>
        <p:spPr>
          <a:xfrm>
            <a:off x="4582310" y="9239069"/>
            <a:ext cx="437560" cy="2346400"/>
          </a:xfrm>
          <a:prstGeom prst="rect">
            <a:avLst/>
          </a:prstGeom>
          <a:solidFill>
            <a:srgbClr val="F3D0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endParaRPr>
          </a:p>
        </p:txBody>
      </p:sp>
      <p:sp>
        <p:nvSpPr>
          <p:cNvPr id="42" name="Rectangle 41">
            <a:extLst>
              <a:ext uri="{FF2B5EF4-FFF2-40B4-BE49-F238E27FC236}">
                <a16:creationId xmlns:a16="http://schemas.microsoft.com/office/drawing/2014/main" id="{9DA7C6BA-E527-C002-1837-FFDD38C1E538}"/>
              </a:ext>
            </a:extLst>
          </p:cNvPr>
          <p:cNvSpPr/>
          <p:nvPr/>
        </p:nvSpPr>
        <p:spPr>
          <a:xfrm>
            <a:off x="20934784" y="2770497"/>
            <a:ext cx="437560" cy="8820000"/>
          </a:xfrm>
          <a:prstGeom prst="rect">
            <a:avLst/>
          </a:prstGeom>
          <a:solidFill>
            <a:srgbClr val="7FD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endParaRPr>
          </a:p>
        </p:txBody>
      </p:sp>
      <p:sp>
        <p:nvSpPr>
          <p:cNvPr id="43" name="Rectangle 42">
            <a:extLst>
              <a:ext uri="{FF2B5EF4-FFF2-40B4-BE49-F238E27FC236}">
                <a16:creationId xmlns:a16="http://schemas.microsoft.com/office/drawing/2014/main" id="{0A649AFA-FA38-DF4B-E023-72D691E033F3}"/>
              </a:ext>
            </a:extLst>
          </p:cNvPr>
          <p:cNvSpPr/>
          <p:nvPr/>
        </p:nvSpPr>
        <p:spPr>
          <a:xfrm>
            <a:off x="5019870" y="2156060"/>
            <a:ext cx="4940722" cy="597661"/>
          </a:xfrm>
          <a:prstGeom prst="rect">
            <a:avLst/>
          </a:prstGeom>
          <a:solidFill>
            <a:srgbClr val="FFC69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endParaRPr>
          </a:p>
        </p:txBody>
      </p:sp>
      <p:sp>
        <p:nvSpPr>
          <p:cNvPr id="44" name="Rectangle 43">
            <a:extLst>
              <a:ext uri="{FF2B5EF4-FFF2-40B4-BE49-F238E27FC236}">
                <a16:creationId xmlns:a16="http://schemas.microsoft.com/office/drawing/2014/main" id="{742CE12C-C5B5-1823-A7D5-8EA7C4E0CF81}"/>
              </a:ext>
            </a:extLst>
          </p:cNvPr>
          <p:cNvSpPr/>
          <p:nvPr/>
        </p:nvSpPr>
        <p:spPr>
          <a:xfrm>
            <a:off x="9938600" y="2156060"/>
            <a:ext cx="4392526" cy="597661"/>
          </a:xfrm>
          <a:prstGeom prst="rect">
            <a:avLst/>
          </a:prstGeom>
          <a:solidFill>
            <a:srgbClr val="FFC69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endParaRPr>
          </a:p>
        </p:txBody>
      </p:sp>
      <p:sp>
        <p:nvSpPr>
          <p:cNvPr id="45" name="Rectangle 44">
            <a:extLst>
              <a:ext uri="{FF2B5EF4-FFF2-40B4-BE49-F238E27FC236}">
                <a16:creationId xmlns:a16="http://schemas.microsoft.com/office/drawing/2014/main" id="{8B15E80C-CB0A-D7C5-3100-E2E5ED702C43}"/>
              </a:ext>
            </a:extLst>
          </p:cNvPr>
          <p:cNvSpPr/>
          <p:nvPr/>
        </p:nvSpPr>
        <p:spPr>
          <a:xfrm>
            <a:off x="14305387" y="2156061"/>
            <a:ext cx="3664589" cy="602870"/>
          </a:xfrm>
          <a:prstGeom prst="rect">
            <a:avLst/>
          </a:prstGeom>
          <a:solidFill>
            <a:srgbClr val="FFC69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endParaRPr>
          </a:p>
        </p:txBody>
      </p:sp>
      <p:sp>
        <p:nvSpPr>
          <p:cNvPr id="46" name="Rectangle 45">
            <a:extLst>
              <a:ext uri="{FF2B5EF4-FFF2-40B4-BE49-F238E27FC236}">
                <a16:creationId xmlns:a16="http://schemas.microsoft.com/office/drawing/2014/main" id="{A86B131C-9E53-9D95-F754-DCBA1045E5AD}"/>
              </a:ext>
            </a:extLst>
          </p:cNvPr>
          <p:cNvSpPr/>
          <p:nvPr/>
        </p:nvSpPr>
        <p:spPr>
          <a:xfrm>
            <a:off x="17480879" y="2181556"/>
            <a:ext cx="3453905" cy="580313"/>
          </a:xfrm>
          <a:prstGeom prst="rect">
            <a:avLst/>
          </a:prstGeom>
          <a:solidFill>
            <a:srgbClr val="FFC69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endParaRPr>
          </a:p>
        </p:txBody>
      </p:sp>
      <p:sp>
        <p:nvSpPr>
          <p:cNvPr id="47" name="Rectangle 46">
            <a:extLst>
              <a:ext uri="{FF2B5EF4-FFF2-40B4-BE49-F238E27FC236}">
                <a16:creationId xmlns:a16="http://schemas.microsoft.com/office/drawing/2014/main" id="{E82EB25B-0CE3-3EC6-964C-16913CBC2836}"/>
              </a:ext>
            </a:extLst>
          </p:cNvPr>
          <p:cNvSpPr/>
          <p:nvPr/>
        </p:nvSpPr>
        <p:spPr>
          <a:xfrm>
            <a:off x="4988375" y="1369583"/>
            <a:ext cx="15935526" cy="585119"/>
          </a:xfrm>
          <a:prstGeom prst="rect">
            <a:avLst/>
          </a:prstGeom>
          <a:solidFill>
            <a:srgbClr val="C8E13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solidFill>
                <a:schemeClr val="tx1">
                  <a:lumMod val="75000"/>
                  <a:lumOff val="25000"/>
                </a:schemeClr>
              </a:solidFill>
            </a:endParaRPr>
          </a:p>
        </p:txBody>
      </p:sp>
      <p:sp>
        <p:nvSpPr>
          <p:cNvPr id="48" name="TextBox 47">
            <a:extLst>
              <a:ext uri="{FF2B5EF4-FFF2-40B4-BE49-F238E27FC236}">
                <a16:creationId xmlns:a16="http://schemas.microsoft.com/office/drawing/2014/main" id="{851D0EA8-79C7-73DF-7EF1-79A3C7019798}"/>
              </a:ext>
            </a:extLst>
          </p:cNvPr>
          <p:cNvSpPr txBox="1"/>
          <p:nvPr/>
        </p:nvSpPr>
        <p:spPr>
          <a:xfrm>
            <a:off x="2086427" y="5230814"/>
            <a:ext cx="2098652" cy="1622304"/>
          </a:xfrm>
          <a:prstGeom prst="rect">
            <a:avLst/>
          </a:prstGeom>
          <a:noFill/>
        </p:spPr>
        <p:txBody>
          <a:bodyPr wrap="none" rtlCol="0">
            <a:spAutoFit/>
          </a:bodyPr>
          <a:lstStyle/>
          <a:p>
            <a:pPr algn="ctr"/>
            <a:r>
              <a:rPr lang="en-BY" b="1">
                <a:solidFill>
                  <a:schemeClr val="tx1">
                    <a:lumMod val="75000"/>
                    <a:lumOff val="25000"/>
                  </a:schemeClr>
                </a:solidFill>
                <a:latin typeface="Helvetica" pitchFamily="2" charset="0"/>
              </a:rPr>
              <a:t>IP </a:t>
            </a:r>
          </a:p>
          <a:p>
            <a:pPr algn="ctr"/>
            <a:r>
              <a:rPr lang="en-BY" b="1">
                <a:solidFill>
                  <a:schemeClr val="tx1">
                    <a:lumMod val="75000"/>
                    <a:lumOff val="25000"/>
                  </a:schemeClr>
                </a:solidFill>
                <a:latin typeface="Helvetica" pitchFamily="2" charset="0"/>
              </a:rPr>
              <a:t>Header</a:t>
            </a:r>
          </a:p>
        </p:txBody>
      </p:sp>
      <p:sp>
        <p:nvSpPr>
          <p:cNvPr id="49" name="TextBox 48">
            <a:extLst>
              <a:ext uri="{FF2B5EF4-FFF2-40B4-BE49-F238E27FC236}">
                <a16:creationId xmlns:a16="http://schemas.microsoft.com/office/drawing/2014/main" id="{B8C5869E-6771-9908-1706-C4A6E01456EB}"/>
              </a:ext>
            </a:extLst>
          </p:cNvPr>
          <p:cNvSpPr txBox="1"/>
          <p:nvPr/>
        </p:nvSpPr>
        <p:spPr>
          <a:xfrm>
            <a:off x="2086427" y="9657273"/>
            <a:ext cx="2098652" cy="1622304"/>
          </a:xfrm>
          <a:prstGeom prst="rect">
            <a:avLst/>
          </a:prstGeom>
          <a:noFill/>
        </p:spPr>
        <p:txBody>
          <a:bodyPr wrap="none" rtlCol="0">
            <a:spAutoFit/>
          </a:bodyPr>
          <a:lstStyle/>
          <a:p>
            <a:pPr algn="ctr"/>
            <a:r>
              <a:rPr lang="en-BY" b="1">
                <a:solidFill>
                  <a:schemeClr val="tx1">
                    <a:lumMod val="75000"/>
                    <a:lumOff val="25000"/>
                  </a:schemeClr>
                </a:solidFill>
                <a:latin typeface="Helvetica" pitchFamily="2" charset="0"/>
              </a:rPr>
              <a:t>ICMP</a:t>
            </a:r>
          </a:p>
          <a:p>
            <a:pPr algn="ctr"/>
            <a:r>
              <a:rPr lang="en-BY" b="1">
                <a:solidFill>
                  <a:schemeClr val="tx1">
                    <a:lumMod val="75000"/>
                    <a:lumOff val="25000"/>
                  </a:schemeClr>
                </a:solidFill>
                <a:latin typeface="Helvetica" pitchFamily="2" charset="0"/>
              </a:rPr>
              <a:t>Header</a:t>
            </a:r>
          </a:p>
        </p:txBody>
      </p:sp>
      <p:sp>
        <p:nvSpPr>
          <p:cNvPr id="50" name="TextBox 49">
            <a:extLst>
              <a:ext uri="{FF2B5EF4-FFF2-40B4-BE49-F238E27FC236}">
                <a16:creationId xmlns:a16="http://schemas.microsoft.com/office/drawing/2014/main" id="{19D75295-F472-E658-266E-B05C15436B30}"/>
              </a:ext>
            </a:extLst>
          </p:cNvPr>
          <p:cNvSpPr txBox="1"/>
          <p:nvPr/>
        </p:nvSpPr>
        <p:spPr>
          <a:xfrm>
            <a:off x="21679078" y="6374900"/>
            <a:ext cx="2005678" cy="1622304"/>
          </a:xfrm>
          <a:prstGeom prst="rect">
            <a:avLst/>
          </a:prstGeom>
          <a:noFill/>
        </p:spPr>
        <p:txBody>
          <a:bodyPr wrap="none" rtlCol="0">
            <a:spAutoFit/>
          </a:bodyPr>
          <a:lstStyle/>
          <a:p>
            <a:pPr algn="ctr"/>
            <a:r>
              <a:rPr lang="en-BY" b="1">
                <a:solidFill>
                  <a:schemeClr val="tx1">
                    <a:lumMod val="75000"/>
                    <a:lumOff val="25000"/>
                  </a:schemeClr>
                </a:solidFill>
                <a:latin typeface="Helvetica" pitchFamily="2" charset="0"/>
              </a:rPr>
              <a:t>IP </a:t>
            </a:r>
          </a:p>
          <a:p>
            <a:pPr algn="ctr"/>
            <a:r>
              <a:rPr lang="en-BY" b="1">
                <a:solidFill>
                  <a:schemeClr val="tx1">
                    <a:lumMod val="75000"/>
                    <a:lumOff val="25000"/>
                  </a:schemeClr>
                </a:solidFill>
                <a:latin typeface="Helvetica" pitchFamily="2" charset="0"/>
              </a:rPr>
              <a:t>Packet</a:t>
            </a:r>
          </a:p>
        </p:txBody>
      </p:sp>
      <p:sp>
        <p:nvSpPr>
          <p:cNvPr id="51" name="TextBox 50">
            <a:extLst>
              <a:ext uri="{FF2B5EF4-FFF2-40B4-BE49-F238E27FC236}">
                <a16:creationId xmlns:a16="http://schemas.microsoft.com/office/drawing/2014/main" id="{4EA2CF73-0E4D-C841-5F52-9FE2C588CB79}"/>
              </a:ext>
            </a:extLst>
          </p:cNvPr>
          <p:cNvSpPr txBox="1"/>
          <p:nvPr/>
        </p:nvSpPr>
        <p:spPr>
          <a:xfrm>
            <a:off x="7229807" y="2181556"/>
            <a:ext cx="498855" cy="705129"/>
          </a:xfrm>
          <a:prstGeom prst="rect">
            <a:avLst/>
          </a:prstGeom>
          <a:noFill/>
        </p:spPr>
        <p:txBody>
          <a:bodyPr wrap="none" rtlCol="0">
            <a:spAutoFit/>
          </a:bodyPr>
          <a:lstStyle/>
          <a:p>
            <a:pPr algn="ctr"/>
            <a:r>
              <a:rPr lang="en-BY" b="1">
                <a:solidFill>
                  <a:schemeClr val="tx1">
                    <a:lumMod val="75000"/>
                    <a:lumOff val="25000"/>
                  </a:schemeClr>
                </a:solidFill>
                <a:latin typeface="Helvetica" pitchFamily="2" charset="0"/>
              </a:rPr>
              <a:t>8</a:t>
            </a:r>
          </a:p>
        </p:txBody>
      </p:sp>
      <p:sp>
        <p:nvSpPr>
          <p:cNvPr id="52" name="TextBox 51">
            <a:extLst>
              <a:ext uri="{FF2B5EF4-FFF2-40B4-BE49-F238E27FC236}">
                <a16:creationId xmlns:a16="http://schemas.microsoft.com/office/drawing/2014/main" id="{B441E0DE-EB3E-B59D-B13B-2A4DE1471448}"/>
              </a:ext>
            </a:extLst>
          </p:cNvPr>
          <p:cNvSpPr txBox="1"/>
          <p:nvPr/>
        </p:nvSpPr>
        <p:spPr>
          <a:xfrm>
            <a:off x="11878008" y="2181556"/>
            <a:ext cx="498855" cy="705129"/>
          </a:xfrm>
          <a:prstGeom prst="rect">
            <a:avLst/>
          </a:prstGeom>
          <a:noFill/>
        </p:spPr>
        <p:txBody>
          <a:bodyPr wrap="none" rtlCol="0">
            <a:spAutoFit/>
          </a:bodyPr>
          <a:lstStyle/>
          <a:p>
            <a:pPr algn="ctr"/>
            <a:r>
              <a:rPr lang="en-BY" b="1">
                <a:solidFill>
                  <a:schemeClr val="tx1">
                    <a:lumMod val="75000"/>
                    <a:lumOff val="25000"/>
                  </a:schemeClr>
                </a:solidFill>
                <a:latin typeface="Helvetica" pitchFamily="2" charset="0"/>
              </a:rPr>
              <a:t>8</a:t>
            </a:r>
          </a:p>
        </p:txBody>
      </p:sp>
      <p:sp>
        <p:nvSpPr>
          <p:cNvPr id="53" name="TextBox 52">
            <a:extLst>
              <a:ext uri="{FF2B5EF4-FFF2-40B4-BE49-F238E27FC236}">
                <a16:creationId xmlns:a16="http://schemas.microsoft.com/office/drawing/2014/main" id="{895053AF-0680-9D79-1CDC-5E6191813E00}"/>
              </a:ext>
            </a:extLst>
          </p:cNvPr>
          <p:cNvSpPr txBox="1"/>
          <p:nvPr/>
        </p:nvSpPr>
        <p:spPr>
          <a:xfrm>
            <a:off x="15731190" y="2182303"/>
            <a:ext cx="498855" cy="705129"/>
          </a:xfrm>
          <a:prstGeom prst="rect">
            <a:avLst/>
          </a:prstGeom>
          <a:noFill/>
        </p:spPr>
        <p:txBody>
          <a:bodyPr wrap="none" rtlCol="0">
            <a:spAutoFit/>
          </a:bodyPr>
          <a:lstStyle/>
          <a:p>
            <a:pPr algn="ctr"/>
            <a:r>
              <a:rPr lang="en-BY" b="1">
                <a:solidFill>
                  <a:schemeClr val="tx1">
                    <a:lumMod val="75000"/>
                    <a:lumOff val="25000"/>
                  </a:schemeClr>
                </a:solidFill>
                <a:latin typeface="Helvetica" pitchFamily="2" charset="0"/>
              </a:rPr>
              <a:t>8</a:t>
            </a:r>
          </a:p>
        </p:txBody>
      </p:sp>
      <p:sp>
        <p:nvSpPr>
          <p:cNvPr id="54" name="TextBox 53">
            <a:extLst>
              <a:ext uri="{FF2B5EF4-FFF2-40B4-BE49-F238E27FC236}">
                <a16:creationId xmlns:a16="http://schemas.microsoft.com/office/drawing/2014/main" id="{FA7B8504-E165-20EC-21A0-DC5181723A84}"/>
              </a:ext>
            </a:extLst>
          </p:cNvPr>
          <p:cNvSpPr txBox="1"/>
          <p:nvPr/>
        </p:nvSpPr>
        <p:spPr>
          <a:xfrm>
            <a:off x="18953524" y="2184545"/>
            <a:ext cx="498855" cy="705129"/>
          </a:xfrm>
          <a:prstGeom prst="rect">
            <a:avLst/>
          </a:prstGeom>
          <a:noFill/>
        </p:spPr>
        <p:txBody>
          <a:bodyPr wrap="none" rtlCol="0">
            <a:spAutoFit/>
          </a:bodyPr>
          <a:lstStyle/>
          <a:p>
            <a:pPr algn="ctr"/>
            <a:r>
              <a:rPr lang="en-BY" b="1">
                <a:solidFill>
                  <a:schemeClr val="tx1">
                    <a:lumMod val="75000"/>
                    <a:lumOff val="25000"/>
                  </a:schemeClr>
                </a:solidFill>
                <a:latin typeface="Helvetica" pitchFamily="2" charset="0"/>
              </a:rPr>
              <a:t>8</a:t>
            </a:r>
          </a:p>
        </p:txBody>
      </p:sp>
      <p:sp>
        <p:nvSpPr>
          <p:cNvPr id="55" name="TextBox 54">
            <a:extLst>
              <a:ext uri="{FF2B5EF4-FFF2-40B4-BE49-F238E27FC236}">
                <a16:creationId xmlns:a16="http://schemas.microsoft.com/office/drawing/2014/main" id="{E919A857-C986-0E6D-B4E4-2932BABBDF0F}"/>
              </a:ext>
            </a:extLst>
          </p:cNvPr>
          <p:cNvSpPr txBox="1"/>
          <p:nvPr/>
        </p:nvSpPr>
        <p:spPr>
          <a:xfrm>
            <a:off x="12297089" y="1374793"/>
            <a:ext cx="1973618" cy="705129"/>
          </a:xfrm>
          <a:prstGeom prst="rect">
            <a:avLst/>
          </a:prstGeom>
          <a:noFill/>
        </p:spPr>
        <p:txBody>
          <a:bodyPr wrap="none" rtlCol="0">
            <a:spAutoFit/>
          </a:bodyPr>
          <a:lstStyle/>
          <a:p>
            <a:pPr algn="ctr"/>
            <a:r>
              <a:rPr lang="en-BY" b="1">
                <a:solidFill>
                  <a:schemeClr val="tx1">
                    <a:lumMod val="75000"/>
                    <a:lumOff val="25000"/>
                  </a:schemeClr>
                </a:solidFill>
                <a:latin typeface="Helvetica" pitchFamily="2" charset="0"/>
              </a:rPr>
              <a:t>32 bits</a:t>
            </a:r>
          </a:p>
        </p:txBody>
      </p:sp>
      <p:sp>
        <p:nvSpPr>
          <p:cNvPr id="2" name="TextBox 1">
            <a:extLst>
              <a:ext uri="{FF2B5EF4-FFF2-40B4-BE49-F238E27FC236}">
                <a16:creationId xmlns:a16="http://schemas.microsoft.com/office/drawing/2014/main" id="{A1DE4961-BD36-F5F4-FA2B-154AEE439D8F}"/>
              </a:ext>
            </a:extLst>
          </p:cNvPr>
          <p:cNvSpPr txBox="1"/>
          <p:nvPr/>
        </p:nvSpPr>
        <p:spPr>
          <a:xfrm>
            <a:off x="511133" y="12405010"/>
            <a:ext cx="5878212"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Tanada Alexander Ryu</a:t>
            </a:r>
          </a:p>
        </p:txBody>
      </p:sp>
    </p:spTree>
    <p:extLst>
      <p:ext uri="{BB962C8B-B14F-4D97-AF65-F5344CB8AC3E}">
        <p14:creationId xmlns:p14="http://schemas.microsoft.com/office/powerpoint/2010/main" val="2317842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0A2517-8CA8-A0FF-8C00-37A5FEFAE649}"/>
              </a:ext>
            </a:extLst>
          </p:cNvPr>
          <p:cNvSpPr txBox="1"/>
          <p:nvPr/>
        </p:nvSpPr>
        <p:spPr>
          <a:xfrm>
            <a:off x="13289851" y="2406855"/>
            <a:ext cx="11094149" cy="8586966"/>
          </a:xfrm>
          <a:prstGeom prst="rect">
            <a:avLst/>
          </a:prstGeom>
          <a:noFill/>
        </p:spPr>
        <p:txBody>
          <a:bodyPr wrap="square" rtlCol="0">
            <a:spAutoFit/>
          </a:bodyPr>
          <a:lstStyle/>
          <a:p>
            <a:pPr defTabSz="1828800" hangingPunct="1">
              <a:lnSpc>
                <a:spcPct val="100000"/>
              </a:lnSpc>
              <a:spcBef>
                <a:spcPts val="0"/>
              </a:spcBef>
            </a:pPr>
            <a:r>
              <a:rPr lang="en-US" sz="13800" b="1" kern="1200" dirty="0">
                <a:solidFill>
                  <a:srgbClr val="FF2439"/>
                </a:solidFill>
                <a:latin typeface="Helvetica" pitchFamily="2" charset="0"/>
                <a:ea typeface="+mn-ea"/>
                <a:cs typeface="+mn-cs"/>
              </a:rPr>
              <a:t>Triggering</a:t>
            </a:r>
            <a:r>
              <a:rPr lang="en-US" sz="13800" b="1" kern="1200" dirty="0">
                <a:solidFill>
                  <a:schemeClr val="tx1"/>
                </a:solidFill>
                <a:latin typeface="Helvetica" pitchFamily="2" charset="0"/>
                <a:ea typeface="+mn-ea"/>
                <a:cs typeface="+mn-cs"/>
              </a:rPr>
              <a:t> </a:t>
            </a:r>
          </a:p>
          <a:p>
            <a:pPr defTabSz="1828800" hangingPunct="1">
              <a:lnSpc>
                <a:spcPct val="100000"/>
              </a:lnSpc>
              <a:spcBef>
                <a:spcPts val="0"/>
              </a:spcBef>
            </a:pPr>
            <a:r>
              <a:rPr lang="en-US" sz="13800" b="1" kern="1200" dirty="0">
                <a:solidFill>
                  <a:srgbClr val="C8E13C"/>
                </a:solidFill>
                <a:latin typeface="Helvetica" pitchFamily="2" charset="0"/>
                <a:ea typeface="+mn-ea"/>
                <a:cs typeface="+mn-cs"/>
              </a:rPr>
              <a:t>Creating</a:t>
            </a:r>
            <a:r>
              <a:rPr lang="en-US" sz="13800" b="1" kern="1200" dirty="0">
                <a:solidFill>
                  <a:schemeClr val="tx1"/>
                </a:solidFill>
                <a:latin typeface="Helvetica" pitchFamily="2" charset="0"/>
                <a:ea typeface="+mn-ea"/>
                <a:cs typeface="+mn-cs"/>
              </a:rPr>
              <a:t> </a:t>
            </a:r>
          </a:p>
          <a:p>
            <a:pPr defTabSz="1828800" hangingPunct="1">
              <a:lnSpc>
                <a:spcPct val="100000"/>
              </a:lnSpc>
              <a:spcBef>
                <a:spcPts val="0"/>
              </a:spcBef>
            </a:pPr>
            <a:r>
              <a:rPr lang="en-US" sz="13800" b="1" kern="1200" dirty="0">
                <a:solidFill>
                  <a:srgbClr val="7FDBFB"/>
                </a:solidFill>
                <a:latin typeface="Helvetica" pitchFamily="2" charset="0"/>
                <a:ea typeface="+mn-ea"/>
                <a:cs typeface="+mn-cs"/>
              </a:rPr>
              <a:t>Sending</a:t>
            </a:r>
          </a:p>
          <a:p>
            <a:pPr defTabSz="1828800" hangingPunct="1">
              <a:lnSpc>
                <a:spcPct val="100000"/>
              </a:lnSpc>
              <a:spcBef>
                <a:spcPts val="0"/>
              </a:spcBef>
            </a:pPr>
            <a:r>
              <a:rPr lang="en-US" sz="13800" b="1" kern="1200" dirty="0">
                <a:solidFill>
                  <a:srgbClr val="FC8FC6"/>
                </a:solidFill>
                <a:latin typeface="Helvetica" pitchFamily="2" charset="0"/>
                <a:ea typeface="+mn-ea"/>
                <a:cs typeface="+mn-cs"/>
              </a:rPr>
              <a:t>Processing</a:t>
            </a:r>
          </a:p>
        </p:txBody>
      </p:sp>
      <p:sp>
        <p:nvSpPr>
          <p:cNvPr id="8" name="TextBox 7">
            <a:extLst>
              <a:ext uri="{FF2B5EF4-FFF2-40B4-BE49-F238E27FC236}">
                <a16:creationId xmlns:a16="http://schemas.microsoft.com/office/drawing/2014/main" id="{CAA42D4A-9016-8623-A9FE-14678857E9E7}"/>
              </a:ext>
            </a:extLst>
          </p:cNvPr>
          <p:cNvSpPr txBox="1"/>
          <p:nvPr/>
        </p:nvSpPr>
        <p:spPr>
          <a:xfrm>
            <a:off x="14376400" y="566409"/>
            <a:ext cx="7683500" cy="703591"/>
          </a:xfrm>
          <a:prstGeom prst="rect">
            <a:avLst/>
          </a:prstGeom>
          <a:noFill/>
        </p:spPr>
        <p:txBody>
          <a:bodyPr wrap="square">
            <a:spAutoFit/>
          </a:bodyPr>
          <a:lstStyle/>
          <a:p>
            <a:r>
              <a:rPr lang="en-US" sz="4400" b="1" kern="1200" dirty="0">
                <a:solidFill>
                  <a:prstClr val="black"/>
                </a:solidFill>
                <a:latin typeface="Helvetica" pitchFamily="2" charset="0"/>
                <a:ea typeface="+mn-ea"/>
                <a:cs typeface="+mn-cs"/>
              </a:rPr>
              <a:t> How ICMP works</a:t>
            </a:r>
            <a:endParaRPr lang="en-BY"/>
          </a:p>
        </p:txBody>
      </p:sp>
      <p:cxnSp>
        <p:nvCxnSpPr>
          <p:cNvPr id="10" name="Straight Connector 9">
            <a:extLst>
              <a:ext uri="{FF2B5EF4-FFF2-40B4-BE49-F238E27FC236}">
                <a16:creationId xmlns:a16="http://schemas.microsoft.com/office/drawing/2014/main" id="{64C97D6C-16B2-7B31-2F4D-05B851C063F8}"/>
              </a:ext>
            </a:extLst>
          </p:cNvPr>
          <p:cNvCxnSpPr/>
          <p:nvPr/>
        </p:nvCxnSpPr>
        <p:spPr>
          <a:xfrm>
            <a:off x="14478000" y="1270000"/>
            <a:ext cx="89916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C53F6B8-BB27-F230-97BF-A8DB2E2758E8}"/>
              </a:ext>
            </a:extLst>
          </p:cNvPr>
          <p:cNvSpPr txBox="1"/>
          <p:nvPr/>
        </p:nvSpPr>
        <p:spPr>
          <a:xfrm>
            <a:off x="1407804" y="2660855"/>
            <a:ext cx="10428596" cy="9510296"/>
          </a:xfrm>
          <a:prstGeom prst="rect">
            <a:avLst/>
          </a:prstGeom>
          <a:noFill/>
        </p:spPr>
        <p:txBody>
          <a:bodyPr wrap="square" rtlCol="0">
            <a:spAutoFit/>
          </a:bodyPr>
          <a:lstStyle/>
          <a:p>
            <a:pPr indent="-685800" defTabSz="1828800" hangingPunct="1">
              <a:lnSpc>
                <a:spcPct val="100000"/>
              </a:lnSpc>
              <a:spcBef>
                <a:spcPts val="0"/>
              </a:spcBef>
              <a:buFont typeface="+mj-lt"/>
              <a:buAutoNum type="arabicPeriod"/>
            </a:pPr>
            <a:r>
              <a:rPr lang="en-US" sz="3600" b="1" kern="1200" dirty="0">
                <a:solidFill>
                  <a:prstClr val="black"/>
                </a:solidFill>
                <a:latin typeface="Helvetica" pitchFamily="2" charset="0"/>
                <a:ea typeface="+mn-ea"/>
                <a:cs typeface="+mn-cs"/>
              </a:rPr>
              <a:t>Triggering</a:t>
            </a:r>
            <a:r>
              <a:rPr lang="en-US" sz="3600" kern="1200" dirty="0">
                <a:solidFill>
                  <a:prstClr val="black"/>
                </a:solidFill>
                <a:latin typeface="Helvetica" pitchFamily="2" charset="0"/>
                <a:ea typeface="+mn-ea"/>
                <a:cs typeface="+mn-cs"/>
              </a:rPr>
              <a:t> Event: The ICMP is invoked when there is an issue with the network.</a:t>
            </a:r>
          </a:p>
          <a:p>
            <a:pPr indent="-685800" defTabSz="1828800" hangingPunct="1">
              <a:lnSpc>
                <a:spcPct val="100000"/>
              </a:lnSpc>
              <a:spcBef>
                <a:spcPts val="0"/>
              </a:spcBef>
              <a:buFont typeface="+mj-lt"/>
              <a:buAutoNum type="arabicPeriod"/>
            </a:pPr>
            <a:endParaRPr lang="en-US" sz="3600" kern="1200" dirty="0">
              <a:solidFill>
                <a:srgbClr val="FF0000"/>
              </a:solidFill>
              <a:latin typeface="Helvetica" pitchFamily="2" charset="0"/>
              <a:ea typeface="+mn-ea"/>
              <a:cs typeface="+mn-cs"/>
            </a:endParaRPr>
          </a:p>
          <a:p>
            <a:pPr indent="-685800" defTabSz="1828800" hangingPunct="1">
              <a:lnSpc>
                <a:spcPct val="100000"/>
              </a:lnSpc>
              <a:spcBef>
                <a:spcPts val="0"/>
              </a:spcBef>
              <a:buFont typeface="+mj-lt"/>
              <a:buAutoNum type="arabicPeriod"/>
            </a:pPr>
            <a:r>
              <a:rPr lang="en-US" sz="3600" b="1" kern="1200" dirty="0">
                <a:solidFill>
                  <a:prstClr val="black"/>
                </a:solidFill>
                <a:latin typeface="Helvetica" pitchFamily="2" charset="0"/>
                <a:ea typeface="+mn-ea"/>
                <a:cs typeface="+mn-cs"/>
              </a:rPr>
              <a:t>Creating</a:t>
            </a:r>
            <a:r>
              <a:rPr lang="en-US" sz="3600" kern="1200" dirty="0">
                <a:solidFill>
                  <a:prstClr val="black"/>
                </a:solidFill>
                <a:latin typeface="Helvetica" pitchFamily="2" charset="0"/>
                <a:ea typeface="+mn-ea"/>
                <a:cs typeface="+mn-cs"/>
              </a:rPr>
              <a:t> ICMP Message: When encountering an issue with the network, the source device generates ICMP message. Then, the ICMP message is encapsulated in an IP packet. </a:t>
            </a:r>
          </a:p>
          <a:p>
            <a:pPr indent="-685800" defTabSz="1828800" hangingPunct="1">
              <a:lnSpc>
                <a:spcPct val="100000"/>
              </a:lnSpc>
              <a:spcBef>
                <a:spcPts val="0"/>
              </a:spcBef>
              <a:buFont typeface="+mj-lt"/>
              <a:buAutoNum type="arabicPeriod"/>
            </a:pPr>
            <a:endParaRPr lang="en-US" sz="3600" kern="1200" dirty="0">
              <a:solidFill>
                <a:srgbClr val="FF0000"/>
              </a:solidFill>
              <a:latin typeface="Helvetica" pitchFamily="2" charset="0"/>
              <a:ea typeface="+mn-ea"/>
              <a:cs typeface="+mn-cs"/>
            </a:endParaRPr>
          </a:p>
          <a:p>
            <a:pPr indent="-685800" defTabSz="1828800" hangingPunct="1">
              <a:lnSpc>
                <a:spcPct val="100000"/>
              </a:lnSpc>
              <a:spcBef>
                <a:spcPts val="0"/>
              </a:spcBef>
              <a:buFont typeface="+mj-lt"/>
              <a:buAutoNum type="arabicPeriod"/>
            </a:pPr>
            <a:r>
              <a:rPr lang="en-US" sz="3600" b="1" kern="1200" dirty="0">
                <a:solidFill>
                  <a:prstClr val="black"/>
                </a:solidFill>
                <a:latin typeface="Helvetica" pitchFamily="2" charset="0"/>
                <a:ea typeface="+mn-ea"/>
                <a:cs typeface="+mn-cs"/>
              </a:rPr>
              <a:t>Sending</a:t>
            </a:r>
            <a:r>
              <a:rPr lang="en-US" sz="3600" kern="1200" dirty="0">
                <a:solidFill>
                  <a:prstClr val="black"/>
                </a:solidFill>
                <a:latin typeface="Helvetica" pitchFamily="2" charset="0"/>
                <a:ea typeface="+mn-ea"/>
                <a:cs typeface="+mn-cs"/>
              </a:rPr>
              <a:t> The ICMP Packet: The packet is sent to the destination device or router using the path where the issue occurred. The destination device or router receives and processes the ICMP message. </a:t>
            </a:r>
          </a:p>
          <a:p>
            <a:pPr indent="-685800" defTabSz="1828800" hangingPunct="1">
              <a:lnSpc>
                <a:spcPct val="100000"/>
              </a:lnSpc>
              <a:spcBef>
                <a:spcPts val="0"/>
              </a:spcBef>
              <a:buFont typeface="+mj-lt"/>
              <a:buAutoNum type="arabicPeriod"/>
            </a:pPr>
            <a:endParaRPr lang="en-US" sz="3600" kern="1200" dirty="0">
              <a:solidFill>
                <a:prstClr val="black"/>
              </a:solidFill>
              <a:latin typeface="Helvetica" pitchFamily="2" charset="0"/>
              <a:ea typeface="+mn-ea"/>
              <a:cs typeface="+mn-cs"/>
            </a:endParaRPr>
          </a:p>
          <a:p>
            <a:pPr indent="-685800" defTabSz="1828800" hangingPunct="1">
              <a:lnSpc>
                <a:spcPct val="100000"/>
              </a:lnSpc>
              <a:spcBef>
                <a:spcPts val="0"/>
              </a:spcBef>
              <a:buFont typeface="+mj-lt"/>
              <a:buAutoNum type="arabicPeriod"/>
            </a:pPr>
            <a:r>
              <a:rPr lang="en-US" sz="3600" kern="1200" dirty="0">
                <a:solidFill>
                  <a:prstClr val="black"/>
                </a:solidFill>
                <a:latin typeface="Helvetica" pitchFamily="2" charset="0"/>
                <a:ea typeface="+mn-ea"/>
                <a:cs typeface="+mn-cs"/>
              </a:rPr>
              <a:t>ICMP </a:t>
            </a:r>
            <a:r>
              <a:rPr lang="en-US" sz="3600" b="1" kern="1200" dirty="0">
                <a:solidFill>
                  <a:prstClr val="black"/>
                </a:solidFill>
                <a:latin typeface="Helvetica" pitchFamily="2" charset="0"/>
                <a:ea typeface="+mn-ea"/>
                <a:cs typeface="+mn-cs"/>
              </a:rPr>
              <a:t>Processing</a:t>
            </a:r>
            <a:r>
              <a:rPr lang="en-US" sz="3600" kern="1200" dirty="0">
                <a:solidFill>
                  <a:prstClr val="black"/>
                </a:solidFill>
                <a:latin typeface="Helvetica" pitchFamily="2" charset="0"/>
                <a:ea typeface="+mn-ea"/>
                <a:cs typeface="+mn-cs"/>
              </a:rPr>
              <a:t>: The destination device checks the code on the ICMP header to determine the issue and determines the appropriate action.</a:t>
            </a:r>
            <a:endParaRPr lang="en-US" sz="3600" kern="1200" dirty="0">
              <a:solidFill>
                <a:srgbClr val="FF0000"/>
              </a:solidFill>
              <a:latin typeface="Helvetica" pitchFamily="2" charset="0"/>
              <a:ea typeface="+mn-ea"/>
              <a:cs typeface="+mn-cs"/>
            </a:endParaRPr>
          </a:p>
        </p:txBody>
      </p:sp>
      <p:sp>
        <p:nvSpPr>
          <p:cNvPr id="2" name="TextBox 1">
            <a:extLst>
              <a:ext uri="{FF2B5EF4-FFF2-40B4-BE49-F238E27FC236}">
                <a16:creationId xmlns:a16="http://schemas.microsoft.com/office/drawing/2014/main" id="{4C457379-0AE2-E30C-A9E4-D046FE820F95}"/>
              </a:ext>
            </a:extLst>
          </p:cNvPr>
          <p:cNvSpPr txBox="1"/>
          <p:nvPr/>
        </p:nvSpPr>
        <p:spPr>
          <a:xfrm>
            <a:off x="18505788" y="12446000"/>
            <a:ext cx="5878212"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Tanada Alexander Ryu</a:t>
            </a:r>
          </a:p>
        </p:txBody>
      </p:sp>
    </p:spTree>
    <p:extLst>
      <p:ext uri="{BB962C8B-B14F-4D97-AF65-F5344CB8AC3E}">
        <p14:creationId xmlns:p14="http://schemas.microsoft.com/office/powerpoint/2010/main" val="344715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5E082B-872F-C7B8-13B3-7B572078025C}"/>
              </a:ext>
            </a:extLst>
          </p:cNvPr>
          <p:cNvSpPr txBox="1"/>
          <p:nvPr/>
        </p:nvSpPr>
        <p:spPr>
          <a:xfrm>
            <a:off x="695330" y="3234479"/>
            <a:ext cx="8969803" cy="7725192"/>
          </a:xfrm>
          <a:prstGeom prst="rect">
            <a:avLst/>
          </a:prstGeom>
          <a:noFill/>
        </p:spPr>
        <p:txBody>
          <a:bodyPr wrap="square" rtlCol="0">
            <a:spAutoFit/>
          </a:bodyPr>
          <a:lstStyle/>
          <a:p>
            <a:pPr defTabSz="1828800" hangingPunct="1">
              <a:lnSpc>
                <a:spcPct val="100000"/>
              </a:lnSpc>
              <a:spcBef>
                <a:spcPts val="0"/>
              </a:spcBef>
            </a:pPr>
            <a:r>
              <a:rPr lang="en-US" sz="6400" b="1" kern="1200" dirty="0">
                <a:solidFill>
                  <a:prstClr val="black"/>
                </a:solidFill>
                <a:latin typeface="Helvetica" pitchFamily="2" charset="0"/>
                <a:ea typeface="+mn-ea"/>
                <a:cs typeface="+mn-cs"/>
              </a:rPr>
              <a:t>ICMP Parameters</a:t>
            </a:r>
          </a:p>
          <a:p>
            <a:pPr defTabSz="1828800" hangingPunct="1">
              <a:lnSpc>
                <a:spcPct val="100000"/>
              </a:lnSpc>
              <a:spcBef>
                <a:spcPts val="0"/>
              </a:spcBef>
            </a:pPr>
            <a:endParaRPr lang="en-US" sz="4800" b="1" kern="1200" dirty="0">
              <a:solidFill>
                <a:prstClr val="black"/>
              </a:solidFill>
              <a:latin typeface="Helvetica" pitchFamily="2" charset="0"/>
              <a:ea typeface="+mn-ea"/>
              <a:cs typeface="+mn-cs"/>
            </a:endParaRPr>
          </a:p>
          <a:p>
            <a:pPr defTabSz="1828800" hangingPunct="1">
              <a:lnSpc>
                <a:spcPct val="100000"/>
              </a:lnSpc>
              <a:spcBef>
                <a:spcPts val="0"/>
              </a:spcBef>
            </a:pPr>
            <a:r>
              <a:rPr lang="en-US" sz="4800" kern="1200" dirty="0">
                <a:solidFill>
                  <a:prstClr val="black"/>
                </a:solidFill>
                <a:latin typeface="Helvetica" pitchFamily="2" charset="0"/>
                <a:ea typeface="+mn-ea"/>
                <a:cs typeface="+mn-cs"/>
              </a:rPr>
              <a:t>It exist in the packet header to help identify the errors in the IP packet.</a:t>
            </a:r>
          </a:p>
          <a:p>
            <a:pPr defTabSz="1828800" hangingPunct="1">
              <a:lnSpc>
                <a:spcPct val="100000"/>
              </a:lnSpc>
              <a:spcBef>
                <a:spcPts val="0"/>
              </a:spcBef>
            </a:pPr>
            <a:endParaRPr lang="en-US" sz="4800" kern="1200" dirty="0">
              <a:solidFill>
                <a:prstClr val="black"/>
              </a:solidFill>
              <a:latin typeface="Helvetica" pitchFamily="2" charset="0"/>
              <a:ea typeface="+mn-ea"/>
              <a:cs typeface="+mn-cs"/>
            </a:endParaRPr>
          </a:p>
          <a:p>
            <a:pPr defTabSz="1828800" hangingPunct="1">
              <a:lnSpc>
                <a:spcPct val="100000"/>
              </a:lnSpc>
              <a:spcBef>
                <a:spcPts val="0"/>
              </a:spcBef>
            </a:pPr>
            <a:r>
              <a:rPr lang="en-US" sz="4800" kern="1200" dirty="0">
                <a:solidFill>
                  <a:prstClr val="black"/>
                </a:solidFill>
                <a:latin typeface="Helvetica" pitchFamily="2" charset="0"/>
                <a:ea typeface="+mn-ea"/>
                <a:cs typeface="+mn-cs"/>
              </a:rPr>
              <a:t>Every ICMP message’s packet header contains three parameters, it is located on the first 32 bits. </a:t>
            </a:r>
            <a:endParaRPr lang="en-US" sz="4800" kern="1200" dirty="0">
              <a:solidFill>
                <a:srgbClr val="FF0000"/>
              </a:solidFill>
              <a:latin typeface="Helvetica" pitchFamily="2" charset="0"/>
              <a:ea typeface="+mn-ea"/>
              <a:cs typeface="+mn-cs"/>
            </a:endParaRPr>
          </a:p>
        </p:txBody>
      </p:sp>
      <p:grpSp>
        <p:nvGrpSpPr>
          <p:cNvPr id="23" name="Group 22">
            <a:extLst>
              <a:ext uri="{FF2B5EF4-FFF2-40B4-BE49-F238E27FC236}">
                <a16:creationId xmlns:a16="http://schemas.microsoft.com/office/drawing/2014/main" id="{EA9CB4C9-617B-B252-F2E4-F1A264CA8893}"/>
              </a:ext>
            </a:extLst>
          </p:cNvPr>
          <p:cNvGrpSpPr/>
          <p:nvPr/>
        </p:nvGrpSpPr>
        <p:grpSpPr>
          <a:xfrm>
            <a:off x="10312860" y="3395947"/>
            <a:ext cx="3902134" cy="3512853"/>
            <a:chOff x="11287066" y="2938747"/>
            <a:chExt cx="5171538" cy="5303402"/>
          </a:xfrm>
        </p:grpSpPr>
        <p:sp>
          <p:nvSpPr>
            <p:cNvPr id="19" name="Rectangle 18">
              <a:extLst>
                <a:ext uri="{FF2B5EF4-FFF2-40B4-BE49-F238E27FC236}">
                  <a16:creationId xmlns:a16="http://schemas.microsoft.com/office/drawing/2014/main" id="{389781C7-FD83-751E-60ED-3325108ADD0A}"/>
                </a:ext>
              </a:extLst>
            </p:cNvPr>
            <p:cNvSpPr/>
            <p:nvPr/>
          </p:nvSpPr>
          <p:spPr>
            <a:xfrm>
              <a:off x="11287066" y="2938747"/>
              <a:ext cx="5171538" cy="1708093"/>
            </a:xfrm>
            <a:prstGeom prst="rect">
              <a:avLst/>
            </a:prstGeom>
            <a:solidFill>
              <a:srgbClr val="FF2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0" name="Rectangle 19">
              <a:extLst>
                <a:ext uri="{FF2B5EF4-FFF2-40B4-BE49-F238E27FC236}">
                  <a16:creationId xmlns:a16="http://schemas.microsoft.com/office/drawing/2014/main" id="{7EF84D6C-E811-45B8-19CA-F15E66DB434C}"/>
                </a:ext>
              </a:extLst>
            </p:cNvPr>
            <p:cNvSpPr/>
            <p:nvPr/>
          </p:nvSpPr>
          <p:spPr>
            <a:xfrm>
              <a:off x="11287067" y="4646840"/>
              <a:ext cx="1828800" cy="3595309"/>
            </a:xfrm>
            <a:prstGeom prst="rect">
              <a:avLst/>
            </a:prstGeom>
            <a:solidFill>
              <a:srgbClr val="FC8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sp>
          <p:nvSpPr>
            <p:cNvPr id="21" name="Delay 20">
              <a:extLst>
                <a:ext uri="{FF2B5EF4-FFF2-40B4-BE49-F238E27FC236}">
                  <a16:creationId xmlns:a16="http://schemas.microsoft.com/office/drawing/2014/main" id="{401E66C3-F145-6461-36A6-437FFEB2563C}"/>
                </a:ext>
              </a:extLst>
            </p:cNvPr>
            <p:cNvSpPr/>
            <p:nvPr/>
          </p:nvSpPr>
          <p:spPr>
            <a:xfrm flipH="1">
              <a:off x="12074069" y="3762500"/>
              <a:ext cx="2895600" cy="2555953"/>
            </a:xfrm>
            <a:prstGeom prst="flowChartDelay">
              <a:avLst/>
            </a:prstGeom>
            <a:solidFill>
              <a:srgbClr val="7FDBFB">
                <a:alpha val="7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Y"/>
            </a:p>
          </p:txBody>
        </p:sp>
      </p:grpSp>
      <p:sp>
        <p:nvSpPr>
          <p:cNvPr id="22" name="TextBox 21">
            <a:extLst>
              <a:ext uri="{FF2B5EF4-FFF2-40B4-BE49-F238E27FC236}">
                <a16:creationId xmlns:a16="http://schemas.microsoft.com/office/drawing/2014/main" id="{0618B3F4-F28C-8356-5C37-897BAAA2FE3D}"/>
              </a:ext>
            </a:extLst>
          </p:cNvPr>
          <p:cNvSpPr txBox="1"/>
          <p:nvPr/>
        </p:nvSpPr>
        <p:spPr>
          <a:xfrm>
            <a:off x="14862721" y="3234479"/>
            <a:ext cx="9134232" cy="5836726"/>
          </a:xfrm>
          <a:prstGeom prst="rect">
            <a:avLst/>
          </a:prstGeom>
          <a:noFill/>
        </p:spPr>
        <p:txBody>
          <a:bodyPr wrap="none" rtlCol="0">
            <a:spAutoFit/>
          </a:bodyPr>
          <a:lstStyle/>
          <a:p>
            <a:pPr>
              <a:spcBef>
                <a:spcPts val="0"/>
              </a:spcBef>
            </a:pPr>
            <a:r>
              <a:rPr lang="en-BY" sz="13800" b="1">
                <a:latin typeface="Helvetica" pitchFamily="2" charset="0"/>
              </a:rPr>
              <a:t>Type</a:t>
            </a:r>
          </a:p>
          <a:p>
            <a:pPr>
              <a:spcBef>
                <a:spcPts val="0"/>
              </a:spcBef>
            </a:pPr>
            <a:r>
              <a:rPr lang="en-BY" sz="13800" b="1">
                <a:latin typeface="Helvetica" pitchFamily="2" charset="0"/>
              </a:rPr>
              <a:t>Code</a:t>
            </a:r>
          </a:p>
          <a:p>
            <a:pPr>
              <a:spcBef>
                <a:spcPts val="0"/>
              </a:spcBef>
            </a:pPr>
            <a:r>
              <a:rPr lang="en-BY" sz="13800" b="1">
                <a:latin typeface="Helvetica" pitchFamily="2" charset="0"/>
              </a:rPr>
              <a:t>Checksum</a:t>
            </a:r>
          </a:p>
        </p:txBody>
      </p:sp>
      <p:sp>
        <p:nvSpPr>
          <p:cNvPr id="3" name="TextBox 2">
            <a:extLst>
              <a:ext uri="{FF2B5EF4-FFF2-40B4-BE49-F238E27FC236}">
                <a16:creationId xmlns:a16="http://schemas.microsoft.com/office/drawing/2014/main" id="{1D3E2DBC-FF9A-35EE-1632-A7D27ED63623}"/>
              </a:ext>
            </a:extLst>
          </p:cNvPr>
          <p:cNvSpPr txBox="1"/>
          <p:nvPr/>
        </p:nvSpPr>
        <p:spPr>
          <a:xfrm>
            <a:off x="511133" y="12405010"/>
            <a:ext cx="5878212"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spcBef>
                <a:spcPts val="0"/>
              </a:spcBef>
            </a:pPr>
            <a:r>
              <a:rPr lang="en-BY" sz="4400">
                <a:solidFill>
                  <a:schemeClr val="tx2">
                    <a:lumMod val="20000"/>
                    <a:lumOff val="80000"/>
                  </a:schemeClr>
                </a:solidFill>
                <a:latin typeface="Helvetica" pitchFamily="2" charset="0"/>
              </a:rPr>
              <a:t>Tanada Alexander Ryu</a:t>
            </a:r>
          </a:p>
        </p:txBody>
      </p:sp>
    </p:spTree>
    <p:extLst>
      <p:ext uri="{BB962C8B-B14F-4D97-AF65-F5344CB8AC3E}">
        <p14:creationId xmlns:p14="http://schemas.microsoft.com/office/powerpoint/2010/main" val="3291161470"/>
      </p:ext>
    </p:extLst>
  </p:cSld>
  <p:clrMapOvr>
    <a:masterClrMapping/>
  </p:clrMapOvr>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399</TotalTime>
  <Words>2431</Words>
  <Application>Microsoft Macintosh PowerPoint</Application>
  <PresentationFormat>Custom</PresentationFormat>
  <Paragraphs>474</Paragraphs>
  <Slides>35</Slides>
  <Notes>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35</vt:i4>
      </vt:variant>
    </vt:vector>
  </HeadingPairs>
  <TitlesOfParts>
    <vt:vector size="53" baseType="lpstr">
      <vt:lpstr>Canela Bold</vt:lpstr>
      <vt:lpstr>Canela Deck Regular</vt:lpstr>
      <vt:lpstr>Canela Regular</vt:lpstr>
      <vt:lpstr>Canela Text Regular</vt:lpstr>
      <vt:lpstr>等线</vt:lpstr>
      <vt:lpstr>等线 Light</vt:lpstr>
      <vt:lpstr>Arial</vt:lpstr>
      <vt:lpstr>Calibri</vt:lpstr>
      <vt:lpstr>Calibri Light</vt:lpstr>
      <vt:lpstr>Graphik</vt:lpstr>
      <vt:lpstr>Graphik-Medium</vt:lpstr>
      <vt:lpstr>Graphik-SemiboldItalic</vt:lpstr>
      <vt:lpstr>Helvetica</vt:lpstr>
      <vt:lpstr>Helvetica Neue</vt:lpstr>
      <vt:lpstr>Nyala</vt:lpstr>
      <vt:lpstr>23_ClassicWhite</vt:lpstr>
      <vt:lpstr>Office Theme</vt:lpstr>
      <vt:lpstr>1_Office Theme</vt:lpstr>
      <vt:lpstr>PowerPoint Presentation</vt:lpstr>
      <vt:lpstr>Contents</vt:lpstr>
      <vt:lpstr>PowerPoint Presentation</vt:lpstr>
      <vt:lpstr>PowerPoint Presentation</vt:lpstr>
      <vt:lpstr>PowerPoint Presentation</vt:lpstr>
      <vt:lpstr>How does  ICMP work?</vt:lpstr>
      <vt:lpstr>PowerPoint Presentation</vt:lpstr>
      <vt:lpstr>PowerPoint Presentation</vt:lpstr>
      <vt:lpstr>PowerPoint Presentation</vt:lpstr>
      <vt:lpstr>PowerPoint Presentation</vt:lpstr>
      <vt:lpstr>ICMP  Message  Types</vt:lpstr>
      <vt:lpstr>Destination Unreachable</vt:lpstr>
      <vt:lpstr>PowerPoint Presentation</vt:lpstr>
      <vt:lpstr>Time Exceeded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DDoS attack?</vt:lpstr>
      <vt:lpstr>Ping of Death Attack</vt:lpstr>
      <vt:lpstr>Smurf Attacks</vt:lpstr>
      <vt:lpstr> Flood Attack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Козич Диана</cp:lastModifiedBy>
  <cp:revision>10</cp:revision>
  <dcterms:modified xsi:type="dcterms:W3CDTF">2023-11-01T14:18:27Z</dcterms:modified>
</cp:coreProperties>
</file>